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97" r:id="rId4"/>
    <p:sldId id="265" r:id="rId5"/>
    <p:sldId id="266" r:id="rId6"/>
    <p:sldId id="267" r:id="rId7"/>
    <p:sldId id="268" r:id="rId8"/>
    <p:sldId id="269" r:id="rId9"/>
    <p:sldId id="282" r:id="rId10"/>
    <p:sldId id="292" r:id="rId11"/>
    <p:sldId id="293" r:id="rId12"/>
    <p:sldId id="294" r:id="rId13"/>
    <p:sldId id="295" r:id="rId14"/>
    <p:sldId id="296" r:id="rId15"/>
    <p:sldId id="270" r:id="rId16"/>
    <p:sldId id="271" r:id="rId17"/>
    <p:sldId id="272" r:id="rId18"/>
    <p:sldId id="273" r:id="rId19"/>
    <p:sldId id="274" r:id="rId20"/>
    <p:sldId id="280" r:id="rId21"/>
    <p:sldId id="278" r:id="rId22"/>
    <p:sldId id="279" r:id="rId23"/>
    <p:sldId id="281" r:id="rId24"/>
    <p:sldId id="275" r:id="rId25"/>
    <p:sldId id="276" r:id="rId26"/>
    <p:sldId id="277" r:id="rId27"/>
    <p:sldId id="257" r:id="rId28"/>
    <p:sldId id="258" r:id="rId29"/>
    <p:sldId id="259" r:id="rId30"/>
    <p:sldId id="262" r:id="rId31"/>
    <p:sldId id="260" r:id="rId32"/>
    <p:sldId id="291" r:id="rId33"/>
    <p:sldId id="285" r:id="rId34"/>
    <p:sldId id="284" r:id="rId35"/>
    <p:sldId id="286" r:id="rId36"/>
    <p:sldId id="287" r:id="rId37"/>
    <p:sldId id="288" r:id="rId38"/>
    <p:sldId id="289" r:id="rId39"/>
    <p:sldId id="290" r:id="rId40"/>
    <p:sldId id="261" r:id="rId41"/>
    <p:sldId id="263" r:id="rId42"/>
    <p:sldId id="264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6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16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1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491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40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848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06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14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010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6390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34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82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10C31-609B-4EF6-85B2-6B9F420355AB}" type="datetimeFigureOut">
              <a:rPr lang="es-MX" smtClean="0"/>
              <a:t>30/11/2015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B029-951C-46AC-9C15-F2CBBF0BD7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160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xetux.com/webXetux-es/public/images/productos/dash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79746"/>
            <a:ext cx="7250913" cy="536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90823"/>
            <a:ext cx="7772400" cy="1470025"/>
          </a:xfrm>
        </p:spPr>
        <p:txBody>
          <a:bodyPr/>
          <a:lstStyle/>
          <a:p>
            <a:r>
              <a:rPr lang="es-MX" dirty="0" smtClean="0"/>
              <a:t>INDICADORES  DE GESTIÓN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1892424"/>
            <a:ext cx="6400800" cy="1752600"/>
          </a:xfrm>
        </p:spPr>
        <p:txBody>
          <a:bodyPr/>
          <a:lstStyle/>
          <a:p>
            <a:r>
              <a:rPr lang="es-MX" b="1" dirty="0" smtClean="0">
                <a:solidFill>
                  <a:schemeClr val="tx1"/>
                </a:solidFill>
              </a:rPr>
              <a:t>SEGUNDO TRIMESTRE 2016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4"/>
          <a:stretch/>
        </p:blipFill>
        <p:spPr bwMode="auto">
          <a:xfrm>
            <a:off x="539551" y="5875904"/>
            <a:ext cx="1347787" cy="72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1"/>
          <a:stretch/>
        </p:blipFill>
        <p:spPr bwMode="auto">
          <a:xfrm>
            <a:off x="539551" y="476672"/>
            <a:ext cx="1347787" cy="57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4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 2015\2o TRIM\jpg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1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ocuments\ROG 2012\TESORERIA\programacion y presupuesto\presupuesto 2015\Indicadores\Indicadores  2015\2o TRIM\jpg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2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Rafael Olivares\Documents\ROG 2012\TESORERIA\programacion y presupuesto\presupuesto 2015\Indicadores\Indicadores  2015\2o TRIM\jpg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1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ocuments\ROG 2012\TESORERIA\programacion y presupuesto\presupuesto 2015\Indicadores\Indicadores  2015\2o TRIM\jpg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6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ocuments\ROG 2012\TESORERIA\programacion y presupuesto\presupuesto 2015\Indicadores\Indicadores  2015\2o TRIM\jpg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2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Corel 2015\2o TRIM\jpg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09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ocuments\ROG 2012\TESORERIA\programacion y presupuesto\presupuesto 2015\Indicadores\Indicadores Corel 2015\2o TRIM\jpg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5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Rafael Olivares\Documents\ROG 2012\TESORERIA\programacion y presupuesto\presupuesto 2015\Indicadores\Indicadores Corel 2015\2o TRIM\jpg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8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ocuments\ROG 2012\TESORERIA\programacion y presupuesto\presupuesto 2015\Indicadores\Indicadores Corel 2015\2o TRIM\jpg\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8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ocuments\ROG 2012\TESORERIA\programacion y presupuesto\presupuesto 2015\Indicadores\Indicadores Corel 2015\2o TRIM\jpg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3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Rafael Olivares\Desktop\muest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46113"/>
            <a:ext cx="799465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esktop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3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esktop\34 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94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 2015\2o TRIM\jpg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4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esktop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41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Rafael Olivares\Documents\ROG 2012\TESORERIA\programacion y presupuesto\presupuesto 2015\Indicadores\Indicadores Corel 2015\2o TRIM\jpg\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47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Rafael Olivares\Documents\ROG 2012\TESORERIA\programacion y presupuesto\presupuesto 2015\Indicadores\Indicadores Corel 2015\2o TRIM\jpg\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9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Rafael Olivares\Documents\ROG 2012\TESORERIA\programacion y presupuesto\presupuesto 2015\Indicadores\Indicadores Corel 2015\2o TRIM\jpg\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92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esktop\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esktop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8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Rafael Olivares\Desktop\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 2015\2o TRIM\jpg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7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esktop\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esktop\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7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Rafael Olivares\Documents\ROG 2012\TESORERIA\programacion y presupuesto\presupuesto 2015\Indicadores\Indicadores  2015\2o TRIM\jpg\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ocuments\ROG 2012\TESORERIA\programacion y presupuesto\presupuesto 2015\Indicadores\Indicadores  2015\2o TRIM\jpg\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 2015\2o TRIM\jpg\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Rafael Olivares\Documents\ROG 2012\TESORERIA\programacion y presupuesto\presupuesto 2015\Indicadores\Indicadores  2015\2o TRIM\jpg\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ocuments\ROG 2012\TESORERIA\programacion y presupuesto\presupuesto 2015\Indicadores\Indicadores  2015\2o TRIM\jpg\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ocuments\ROG 2012\TESORERIA\programacion y presupuesto\presupuesto 2015\Indicadores\Indicadores  2015\2o TRIM\jpg\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46113"/>
            <a:ext cx="800100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Rafael Olivares\Documents\ROG 2012\TESORERIA\programacion y presupuesto\presupuesto 2015\Indicadores\Indicadores  2015\2o TRIM\jpg\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Rafael Olivares\Documents\ROG 2012\TESORERIA\programacion y presupuesto\presupuesto 2015\Indicadores\Indicadores  2015\2o TRIM\jpg\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Rafael Olivares\Desktop\DIF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Rafael Olivares\Desktop\DIF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46113"/>
            <a:ext cx="799465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Rafael Olivares\Desktop\MUJ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1.bp.blogspot.com/-tQGwhBrLu4U/TVbEVMjwXAI/AAAAAAAAA9c/O4iVhRziebc/s1600/A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4"/>
          <a:stretch/>
        </p:blipFill>
        <p:spPr bwMode="auto">
          <a:xfrm>
            <a:off x="7071612" y="5947769"/>
            <a:ext cx="1347787" cy="72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83568" y="983010"/>
            <a:ext cx="7772400" cy="1221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INDICADORES FINANCIEROS </a:t>
            </a:r>
            <a:endParaRPr lang="es-MX" dirty="0"/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1587518" y="5373216"/>
            <a:ext cx="6400800" cy="722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800" dirty="0" smtClean="0"/>
              <a:t>SEGUNDO TRIMESTRE 2016</a:t>
            </a:r>
            <a:endParaRPr lang="es-MX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1"/>
          <a:stretch/>
        </p:blipFill>
        <p:spPr bwMode="auto">
          <a:xfrm>
            <a:off x="539551" y="548680"/>
            <a:ext cx="1347787" cy="57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0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Rafael Olivares\Documents\ROG 2012\TESORERIA\programacion y presupuesto\presupuesto 2015\Indicadores\Indicadores  2015\2o TRIM\financieros jpg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Rafael Olivares\Documents\ROG 2012\TESORERIA\programacion y presupuesto\presupuesto 2015\Indicadores\Indicadores  2015\2o TRIM\financieros jpg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46113"/>
            <a:ext cx="799465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ocuments\ROG 2012\TESORERIA\programacion y presupuesto\presupuesto 2015\Indicadores\Indicadores  2015\2o TRIM\financieros jpg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75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Rafael Olivares\Documents\ROG 2012\TESORERIA\programacion y presupuesto\presupuesto 2015\Indicadores\Indicadores  2015\2o TRIM\financieros jpg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05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Rafael Olivares\Documents\ROG 2012\TESORERIA\programacion y presupuesto\presupuesto 2015\Indicadores\Indicadores  2015\2o TRIM\financieros jpg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5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roupra.com/admin/lib/spaw/uploads/image/home/groupra/groupra.com/new/admin/lib/spaw/uploads/gra_kp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30" y="1663663"/>
            <a:ext cx="7754417" cy="52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4"/>
          <a:stretch/>
        </p:blipFill>
        <p:spPr bwMode="auto">
          <a:xfrm>
            <a:off x="7040637" y="637371"/>
            <a:ext cx="1347787" cy="72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901718" y="1052736"/>
            <a:ext cx="7772400" cy="1221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INDICADORES FEDERALES</a:t>
            </a:r>
            <a:endParaRPr lang="es-MX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971600" y="256490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b="1" dirty="0" smtClean="0"/>
              <a:t>SEGUNDO </a:t>
            </a:r>
          </a:p>
          <a:p>
            <a:pPr marL="0" indent="0">
              <a:buNone/>
            </a:pPr>
            <a:r>
              <a:rPr lang="es-MX" b="1" dirty="0" smtClean="0"/>
              <a:t>TRIMESTRE </a:t>
            </a:r>
          </a:p>
          <a:p>
            <a:pPr marL="0" indent="0">
              <a:buNone/>
            </a:pPr>
            <a:r>
              <a:rPr lang="es-MX" b="1" dirty="0" smtClean="0"/>
              <a:t>2016</a:t>
            </a:r>
            <a:endParaRPr lang="es-MX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1"/>
          <a:stretch/>
        </p:blipFill>
        <p:spPr bwMode="auto">
          <a:xfrm>
            <a:off x="539551" y="637371"/>
            <a:ext cx="1347787" cy="57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19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Rafael Olivares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46113"/>
            <a:ext cx="7994650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4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Rafael Olivares\Documents\ROG 2012\TESORERIA\programacion y presupuesto\presupuesto 2015\Indicadores\Indicadores  2015\2o TRIM\Fortamun\FORTAMUN propos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569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Rafael Olivares\Documents\ROG 2012\TESORERIA\programacion y presupuesto\presupuesto 2015\Indicadores\Indicadores  2015\2o TRIM\Fortamun\FORTAMUN activid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08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Rafael Olivares\Documents\ROG 2012\TESORERIA\programacion y presupuesto\presupuesto 2015\Indicadores\Indicadores  2015\2o TRIM\Fortamun\FORTAMUN pavimen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335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Rafael Olivares\Documents\ROG 2012\TESORERIA\programacion y presupuesto\presupuesto 2015\Indicadores\Indicadores  2015\2o TRIM\Fortamun\FORTAMUN drena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60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Rafael Olivares\Documents\ROG 2012\TESORERIA\programacion y presupuesto\presupuesto 2015\Indicadores\Indicadores  2015\2o TRIM\Fortamun\FORTAMUN ferropue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6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Rafael Olivares\Desktop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8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 descr="C:\Users\Rafael Olivares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Rafael Olivares\Desktop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Rafael Olivares\Desktop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46113"/>
            <a:ext cx="799782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42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16</Words>
  <Application>Microsoft Office PowerPoint</Application>
  <PresentationFormat>Presentación en pantalla (4:3)</PresentationFormat>
  <Paragraphs>8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INDICADORES 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Olivares</dc:creator>
  <cp:lastModifiedBy>pmt</cp:lastModifiedBy>
  <cp:revision>20</cp:revision>
  <dcterms:created xsi:type="dcterms:W3CDTF">2015-07-07T20:36:32Z</dcterms:created>
  <dcterms:modified xsi:type="dcterms:W3CDTF">2015-11-30T17:54:47Z</dcterms:modified>
</cp:coreProperties>
</file>