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17/11/2016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jpeg"/><Relationship Id="rId7" Type="http://schemas.openxmlformats.org/officeDocument/2006/relationships/image" Target="../media/image26.jpe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png"/><Relationship Id="rId9" Type="http://schemas.openxmlformats.org/officeDocument/2006/relationships/image" Target="../media/image2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clova.gob.mx/" TargetMode="External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0.jpeg"/><Relationship Id="rId4" Type="http://schemas.openxmlformats.org/officeDocument/2006/relationships/hyperlink" Target="http://187.216.63.227/Transparencia/Consultapreg.aspx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724918" y="1844824"/>
            <a:ext cx="609555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MONCLOVA,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47" y="3573016"/>
            <a:ext cx="7560840" cy="2876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3647" y="1626377"/>
            <a:ext cx="1141891" cy="15141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presupuestarios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  <a:hlinkClick r:id="rId3"/>
              </a:rPr>
              <a:t>http://www.monclova.gob.mx</a:t>
            </a:r>
            <a:r>
              <a:rPr lang="es-MX" sz="1600" b="1" dirty="0" smtClean="0">
                <a:solidFill>
                  <a:schemeClr val="tx1"/>
                </a:solidFill>
              </a:rPr>
              <a:t> </a:t>
            </a: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4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4"/>
              </a:rPr>
              <a:t>187.216.63.227/Transparencia/Consultapreg.aspx</a:t>
            </a:r>
            <a:endParaRPr lang="es-MX" sz="1600" b="1" dirty="0" smtClean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657303"/>
            <a:ext cx="2783457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5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MONCLOVA,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5328592"/>
          </a:xfrm>
        </p:spPr>
        <p:txBody>
          <a:bodyPr>
            <a:normAutofit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577983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¿De 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212976"/>
            <a:ext cx="5616575" cy="271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407" y="4384104"/>
            <a:ext cx="55165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 smtClean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221088"/>
            <a:ext cx="2315406" cy="173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501008"/>
            <a:ext cx="5728469" cy="3122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943446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284983"/>
            <a:ext cx="6408712" cy="2703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4504</TotalTime>
  <Words>968</Words>
  <Application>Microsoft Office PowerPoint</Application>
  <PresentationFormat>Presentación en pantalla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0" baseType="lpstr">
      <vt:lpstr>Aharoni</vt:lpstr>
      <vt:lpstr>Arial</vt:lpstr>
      <vt:lpstr>Berlin Sans FB Demi</vt:lpstr>
      <vt:lpstr>Calibri</vt:lpstr>
      <vt:lpstr>Calibri Light</vt:lpstr>
      <vt:lpstr>Century Gothic</vt:lpstr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Luis Fernando Rosales Castillo</cp:lastModifiedBy>
  <cp:revision>156</cp:revision>
  <dcterms:created xsi:type="dcterms:W3CDTF">2014-07-21T19:40:48Z</dcterms:created>
  <dcterms:modified xsi:type="dcterms:W3CDTF">2016-11-17T19:29:44Z</dcterms:modified>
</cp:coreProperties>
</file>