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04/09/2015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OCAMPO,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6922" y="1616166"/>
            <a:ext cx="1084123" cy="133293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OCAMPO,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567" y="3212976"/>
            <a:ext cx="5616575" cy="272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470835"/>
            <a:ext cx="5516563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221088"/>
            <a:ext cx="2315406" cy="173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590361"/>
            <a:ext cx="5568433" cy="3124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43446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12976"/>
            <a:ext cx="6624736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4505</TotalTime>
  <Words>965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WsTaVoOo GuEvArAaA</cp:lastModifiedBy>
  <cp:revision>155</cp:revision>
  <dcterms:created xsi:type="dcterms:W3CDTF">2014-07-21T19:40:48Z</dcterms:created>
  <dcterms:modified xsi:type="dcterms:W3CDTF">2015-09-04T16:07:25Z</dcterms:modified>
</cp:coreProperties>
</file>