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0" autoAdjust="0"/>
    <p:restoredTop sz="94660"/>
  </p:normalViewPr>
  <p:slideViewPr>
    <p:cSldViewPr>
      <p:cViewPr varScale="1">
        <p:scale>
          <a:sx n="84" d="100"/>
          <a:sy n="84" d="100"/>
        </p:scale>
        <p:origin x="1474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pn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jpe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206315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ABASOLO, </a:t>
            </a:r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7" y="1627349"/>
            <a:ext cx="1358070" cy="16561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http://www.orientacion.ucr.ac.cr/?q=system/files/en_construccion_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80" y="341858"/>
            <a:ext cx="1499773" cy="149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encrypted-tbn0.gstatic.com/images?q=tbn:ANd9GcSRc3z3UjoVs-BeumkaIyWwgWdpyhufC3uSwOeduAR3O421o4inAw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89676">
            <a:off x="135304" y="361685"/>
            <a:ext cx="1523739" cy="1148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242" name="Picture 2" descr="https://encrypted-tbn0.gstatic.com/images?q=tbn:ANd9GcSDMCPOFvEAqty0nEcEHTqsor8HhJ3eFYcRwz8QS1Glb1rxSi6-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365104"/>
            <a:ext cx="2181225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ABASOLO,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1026" name="Picture 2" descr="http://images.clipartlogo.com/files/images/15/159393/coins-money_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869160"/>
            <a:ext cx="1833363" cy="1686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ages.clipartlogo.com/files/ss/thumb/479/47922847/money-coins-dollars-vector_smal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436662"/>
            <a:ext cx="119062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2" descr="http://www.artificium.es/Images/presupuesto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754066"/>
            <a:ext cx="22002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2" name="Picture 2" descr="http://www.aiaappel.com/images/culturaweb/La%20pregunta%20te%20aplast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26" y="382940"/>
            <a:ext cx="1363799" cy="1363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4098" name="Picture 2" descr="http://tribunacontactcenter.com/imagen/201502060502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616082"/>
            <a:ext cx="1944638" cy="1906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76" y="3128757"/>
            <a:ext cx="5616575" cy="2880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342234"/>
            <a:ext cx="5516563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6148" name="Picture 4" descr="http://blog.orientaronline.com.ar/wp-content/uploads/2011/02/cost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1431" y="4149078"/>
            <a:ext cx="1932093" cy="1542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3573016"/>
            <a:ext cx="5661697" cy="297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7172" name="Picture 4" descr="https://encrypted-tbn1.gstatic.com/images?q=tbn:ANd9GcR7hjumJgkndc3MNfy1ubQDt-ArUjZRHsf9YIkEIpmKr9iX00FgH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676997"/>
            <a:ext cx="1453992" cy="1432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098" y="2852936"/>
            <a:ext cx="6575425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4669</TotalTime>
  <Words>963</Words>
  <Application>Microsoft Office PowerPoint</Application>
  <PresentationFormat>Presentación en pantalla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Gabriela Rivera Sanchez</cp:lastModifiedBy>
  <cp:revision>140</cp:revision>
  <dcterms:created xsi:type="dcterms:W3CDTF">2014-07-21T19:40:48Z</dcterms:created>
  <dcterms:modified xsi:type="dcterms:W3CDTF">2016-11-16T18:28:45Z</dcterms:modified>
</cp:coreProperties>
</file>