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157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187.216.63.227/Transparencia/Consultapreg.aspx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99792" y="2025340"/>
            <a:ext cx="5832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VILLA UNIÓN, 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58" y="3494148"/>
            <a:ext cx="7560840" cy="2955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087699"/>
            <a:ext cx="1080120" cy="101485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www.icai.org.mx/</a:t>
            </a:r>
            <a:r>
              <a:rPr lang="es-MX" sz="1600" b="1" dirty="0" smtClean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65104"/>
            <a:ext cx="3211681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VILLA UNIÓN,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177505"/>
            <a:ext cx="545782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293096"/>
            <a:ext cx="6043548" cy="163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7776" y="4221088"/>
            <a:ext cx="2222500" cy="167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933056"/>
            <a:ext cx="5472608" cy="2088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789040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284984"/>
            <a:ext cx="6381460" cy="2376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4607</TotalTime>
  <Words>968</Words>
  <Application>Microsoft Office PowerPoint</Application>
  <PresentationFormat>Presentación en pantalla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Juan Jesus Trinidad Neira</cp:lastModifiedBy>
  <cp:revision>156</cp:revision>
  <dcterms:created xsi:type="dcterms:W3CDTF">2014-07-21T19:40:48Z</dcterms:created>
  <dcterms:modified xsi:type="dcterms:W3CDTF">2016-11-17T17:08:33Z</dcterms:modified>
</cp:coreProperties>
</file>