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64" r:id="rId10"/>
    <p:sldId id="272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00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60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9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4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7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28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30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900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4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2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png"/><Relationship Id="rId9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uatrocienegasdecarranza.gob.mx/" TargetMode="External"/><Relationship Id="rId2" Type="http://schemas.openxmlformats.org/officeDocument/2006/relationships/hyperlink" Target="http://www.icai.org.mx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0.jpeg"/><Relationship Id="rId4" Type="http://schemas.openxmlformats.org/officeDocument/2006/relationships/hyperlink" Target="http://187.216.63.227/Transparencia/Consultapreg.aspx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2015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724919" y="1844824"/>
            <a:ext cx="59766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CUATRO CIÉNEGAS, </a:t>
            </a:r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47" y="3573016"/>
            <a:ext cx="7560840" cy="2876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 descr="http://www.resi.org.mx/icainew_f/images/Enlaces/ipm/cuatrocienega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772816"/>
            <a:ext cx="1512168" cy="152487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b="7797"/>
          <a:stretch/>
        </p:blipFill>
        <p:spPr bwMode="auto">
          <a:xfrm>
            <a:off x="1054574" y="908720"/>
            <a:ext cx="1734511" cy="98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Q1avRlUM4FRnqzzhJQScOG4cCcxkpV-lNHgoNGFtLPbEP7cTB4z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574" y="5263867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676840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 smtClean="0">
                <a:solidFill>
                  <a:schemeClr val="tx1"/>
                </a:solidFill>
              </a:rPr>
              <a:t>.</a:t>
            </a:r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0" name="Picture 2" descr="https://loseconomistasenlaweb.files.wordpress.com/2014/04/diner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92" y="233409"/>
            <a:ext cx="1503348" cy="150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www.icai.org.mx/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http</a:t>
            </a:r>
            <a:r>
              <a:rPr lang="es-MX" sz="1600" b="1" dirty="0">
                <a:solidFill>
                  <a:schemeClr val="tx1"/>
                </a:solidFill>
                <a:hlinkClick r:id="rId3"/>
              </a:rPr>
              <a:t>://cuatrocienegasdecarranza.gob.mx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/</a:t>
            </a:r>
            <a:r>
              <a:rPr lang="es-MX" sz="1600" b="1" dirty="0" smtClean="0">
                <a:solidFill>
                  <a:schemeClr val="tx1"/>
                </a:solidFill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4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4"/>
              </a:rPr>
              <a:t>187.216.63.227/Transparencia/Consultapreg.aspx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202" name="Picture 10" descr="http://us.cdn3.123rf.com/168nwm/digitalgenetics/digitalgenetics1011/digitalgenetics101100236/8164997-hombre-3d-trabajando-en-equip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312" y="4653136"/>
            <a:ext cx="2783457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2015</a:t>
            </a:r>
          </a:p>
          <a:p>
            <a:pPr lvl="0" algn="ctr">
              <a:spcBef>
                <a:spcPct val="20000"/>
              </a:spcBef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2014-2017 – CUATRO CIÉNEGAS, 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7" y="332656"/>
            <a:ext cx="1371600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225815"/>
            <a:ext cx="1512168" cy="1390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2" descr="http://cdn2.letraslibres.com/cdn/farfuture/D90dVl6WbmmwOoz8DBT8I5wDkpY51siBTj2-sqJ2zjw/mtime:1316455758/sites/default/files/imagecache/revista_articulo_588_480/cari-presupues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85184"/>
            <a:ext cx="1656184" cy="1429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Users\diego.aguilerah\Desktop\dinero_3d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244" y="4725144"/>
            <a:ext cx="1368152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5122" name="Picture 2" descr="http://us.cdn2.123rf.com/168nwm/yupiramos/yupiramos1303/yupiramos130300455/18333800-dibujos-animados-hombre-de-negocios-dibujo-impuesto-iconos-ilustracion-vecto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501008"/>
            <a:ext cx="203224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115814"/>
            <a:ext cx="5616624" cy="2833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437112"/>
            <a:ext cx="6028184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4097" name="Picture 1" descr="C:\Users\luis.flores\Pictures\estructura_organizacio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365104"/>
            <a:ext cx="2438524" cy="183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645024"/>
            <a:ext cx="5400600" cy="2860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6146" name="Picture 2" descr="http://s3-eu-west-1.amazonaws.com/rankia/images/valoraciones/0016/8193/ganar-dinero-en-internet.png?14114034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3827" y="3789040"/>
            <a:ext cx="1504620" cy="153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212976"/>
            <a:ext cx="6451981" cy="258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4628</TotalTime>
  <Words>970</Words>
  <Application>Microsoft Office PowerPoint</Application>
  <PresentationFormat>Presentación en pantalla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Aharoni</vt:lpstr>
      <vt:lpstr>Arial</vt:lpstr>
      <vt:lpstr>Berlin Sans FB Demi</vt:lpstr>
      <vt:lpstr>Calibri</vt:lpstr>
      <vt:lpstr>Calibri Light</vt:lpstr>
      <vt:lpstr>Century Gothic</vt:lpstr>
      <vt:lpstr>Tema de Office</vt:lpstr>
      <vt:lpstr>   PRESUPUESTO CIUDADANO 2015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Gabriela Rivera Sanchez</cp:lastModifiedBy>
  <cp:revision>146</cp:revision>
  <dcterms:created xsi:type="dcterms:W3CDTF">2014-07-21T19:40:48Z</dcterms:created>
  <dcterms:modified xsi:type="dcterms:W3CDTF">2016-11-17T17:15:56Z</dcterms:modified>
</cp:coreProperties>
</file>