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65" y="-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SIERRA MOJADA,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4776" y="1714221"/>
            <a:ext cx="1054008" cy="13384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SIERRA MOJADA,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224" y="3645024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2976"/>
            <a:ext cx="6087353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581128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87254"/>
            <a:ext cx="5832648" cy="163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21088"/>
            <a:ext cx="2315406" cy="173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487859"/>
            <a:ext cx="4781488" cy="320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51120" y="548680"/>
            <a:ext cx="7221280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43446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12976"/>
            <a:ext cx="6670091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4561</TotalTime>
  <Words>967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Juan Jesus Trinidad Neira</cp:lastModifiedBy>
  <cp:revision>154</cp:revision>
  <dcterms:created xsi:type="dcterms:W3CDTF">2014-07-21T19:40:48Z</dcterms:created>
  <dcterms:modified xsi:type="dcterms:W3CDTF">2016-11-16T22:55:04Z</dcterms:modified>
</cp:coreProperties>
</file>