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0421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102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84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738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545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3766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5821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95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457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000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405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F07A7-C6FA-477D-B698-540002A651F2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4BF33-2486-430D-B360-AA6D5ECF16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395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jpeg"/><Relationship Id="rId3" Type="http://schemas.openxmlformats.org/officeDocument/2006/relationships/image" Target="../media/image23.jpeg"/><Relationship Id="rId7" Type="http://schemas.openxmlformats.org/officeDocument/2006/relationships/image" Target="../media/image27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10" Type="http://schemas.openxmlformats.org/officeDocument/2006/relationships/image" Target="../media/image30.jpeg"/><Relationship Id="rId4" Type="http://schemas.openxmlformats.org/officeDocument/2006/relationships/image" Target="../media/image24.png"/><Relationship Id="rId9" Type="http://schemas.openxmlformats.org/officeDocument/2006/relationships/image" Target="../media/image2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maderocoahuila.gob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9" y="1844824"/>
            <a:ext cx="59766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FRANCISCO I. MADERO,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http://www.resi.org.mx/icainew_f/images/Enlaces/ipm/fco%20i%20made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198" y="1700808"/>
            <a:ext cx="1292721" cy="13681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1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139" y="4006764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42" y="3140968"/>
            <a:ext cx="6575425" cy="2627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89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17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12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www.icai.org.mx:8282/ipo/dependencia.php?dep=46     </a:t>
            </a: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(Articulo 21)</a:t>
            </a:r>
            <a:endParaRPr lang="es-MX" sz="1600" dirty="0">
              <a:solidFill>
                <a:schemeClr val="tx1"/>
              </a:solidFill>
              <a:hlinkClick r:id="rId2"/>
            </a:endParaRP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chemeClr val="tx1"/>
              </a:solidFill>
              <a:hlinkClick r:id="rId2"/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es-MX" sz="1600" b="1" dirty="0">
                <a:solidFill>
                  <a:schemeClr val="tx1"/>
                </a:solidFill>
                <a:hlinkClick r:id="rId2"/>
              </a:rPr>
              <a:t>://www.maderocoahuila.gob.mx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/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312" y="4653136"/>
            <a:ext cx="27834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4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FRANCISCO I. </a:t>
            </a:r>
            <a:r>
              <a:rPr lang="es-MX" sz="2400" b="1" smtClean="0">
                <a:solidFill>
                  <a:srgbClr val="923B00"/>
                </a:solidFill>
                <a:latin typeface="+mj-lt"/>
              </a:rPr>
              <a:t>MADERO,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1760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12626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s://encrypted-tbn0.gstatic.com/images?q=tbn:ANd9GcS6PGrOjeC2s1AGJzX-8BFTLxzEpYLz5WL_XzMdh3GB0CwzYljBR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440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13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50" name="Picture 2" descr="https://encrypted-tbn0.gstatic.com/images?q=tbn:ANd9GcRIxQu_6nRunGjmQDjF8l_kJYQ_UxUII_-WRfD3oZcFDNlP0Xo50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869160"/>
            <a:ext cx="1644402" cy="160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83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14194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416846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432175"/>
            <a:ext cx="5616575" cy="272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860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295146"/>
            <a:ext cx="5660579" cy="158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084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573017"/>
            <a:ext cx="5688632" cy="281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77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972" y="4941168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306" y="764704"/>
            <a:ext cx="5375902" cy="4593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8904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979</Words>
  <Application>Microsoft Office PowerPoint</Application>
  <PresentationFormat>Presentación en pantalla (4:3)</PresentationFormat>
  <Paragraphs>88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 CIUDADANO 2015</dc:title>
  <dc:creator>HP</dc:creator>
  <cp:lastModifiedBy>Maria Fernanda Ramirez</cp:lastModifiedBy>
  <cp:revision>2</cp:revision>
  <dcterms:created xsi:type="dcterms:W3CDTF">2015-06-10T20:28:25Z</dcterms:created>
  <dcterms:modified xsi:type="dcterms:W3CDTF">2016-11-16T21:27:17Z</dcterms:modified>
</cp:coreProperties>
</file>