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18/11/2016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GUERRERO,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www.resi.org.mx/icainew_f/images/Enlaces/ipm/guerr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40068"/>
            <a:ext cx="1321270" cy="14867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encrypted-tbn1.gstatic.com/images?q=tbn:ANd9GcQ1zO6IMOyAr_5vEy6Hm_KLh1PHcx1PJvmODeMee4ebUdhW_dI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5932">
            <a:off x="1501287" y="5339206"/>
            <a:ext cx="1162492" cy="116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455774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AQEA8QDhAQDw0QDw8REA8PDxAOEA8PFREWFhQVExQYHCggGR4lGxQVITEhJSkrLjAuFx8zODMsNygtLisBCgoKDg0OGxAQGywmICQsLCwsLCwtLCwsLCwsLCwsLC8uLCwsLCwsLCwsLCwsLCwsLCwsLCwsLCwsLCwsLCwsLP/AABEIANcA6wMBEQACEQEDEQH/xAAcAAEAAQUBAQAAAAAAAAAAAAAABAECAwUGBwj/xABBEAACAgEBBQQHBQUFCQAAAAAAAQIDEQQFEiExQQYTUXEiMmGBkaGxBxQzUsEjQmKC0UNyg6LCFSQlRFNjkuHw/8QAGgEBAAMBAQEAAAAAAAAAAAAAAAECBAMFBv/EADERAQACAgAEAwcDBAMBAAAAAAABAgMRBBIhMQVBURMiMnGRsfBhgdEzQqHBI+HxNP/aAAwDAQACEQMRAD8A9xAAAAAAAAAAAAAAAAAAAAAAAAAAAAAAAAAAAAAAAAAAAAAAAAAAAAAAAAAAAAAAAAAAAAAAAAAAAAAAAAAAABh1lzhCUkk2sYzy4tL9Tjnyeyxzf0WpXmtENVZqrZc57q8IJR+fF/M8HJ4lnt2nXybYwUhl0Wpcc5blHPHLcn55ZHC8ffFf35mYnujLiiY6NrGSayuKZ9HW0WiLV7SxTGlSyAAAAAAAAAAAAAAAAAAAAAAAAAAAAFs5qKzJqKXNt4S95EzERuSI212u1sZxcIb0suPpYxFYknzfPl0PK43jsM47UrO5n0acWK0WiZQ8HgNbG6cttyn5Kcor4InYr3EfDPm2/qWjJeI1EyjUK9xHoseTcfoTGbJHa0/VGo9GSDsj6ls17JPvF/m4/M0Y+Pz0/u38+qk46T3hJp2o48L4qK/6sc7n8y5x+aPU4fxOl+mTpP8Ahxvw/nXr92zTzxXI9VmVAAAAAAAAAAAAAAAAAAAAAAAQNTtDpXhvrJ+qvLxPM4rxKmP3adZ/xDvjwTPWWvnmTzJuT8X08lyXuPDzZ8mWd3nbXWsV7KnFJgCuAK4CFUgja5IhG127nnyCNrdJa6JKL/Ak8LP9lJ/6X8j1vD+Nmk+zv2+ymSkXjmjv925PoGMAAAAAAAAAAAAAAAAAAAABq9dqt7MYv0OTa/e9nl9fLn4fiHHTMzixz85/014cWvelFweM0K4AYCFcAVRCFUgbXJBXa5RCNr0iFdq2VKUXF8msDZFtTuGTZd7cdyfrw4Z8UuR9H4dxftI9nbvHb9Y/6c8+OInmjtKceozgAAAAAAAAAAAAAAAAAAh7Rvwt1etLn7I9Tz/EeJ9jj1XvLthpzTuWuSPmW0CFQOY1nbPTrWUaGl97dZdGFko47urq05dZcMYXLqaK8PeaTknpH3W1EOpwZ1HmXbTtjqNn7TlCCjPTuqqcoP0ZbzTy1L3dU0b8HDVy4t+e1ueIiImHbdle0VOvq7yp+lHG/B8JRb8V7mZMuK2OdSpOvJvEjmptekQrtiv1tVfrzivZniRteuK9+0NVq+0cV+FDffRye7H6Z+RetLS6exrX4rfT80h6DbVne71u6lLC9FNbvg2+p3rWaTFqz1hF+WY1EO0otUkmj6XheJjPj5o7+ceksFq8sshpVAAAAAAAAAAAAAAAAADTX2b05S6ZwvJcF/X3nyvH5faZ5nyjp9G7FXlrCwxuioQ5D7TdvT0mjcKG46nUNVwkuDhB535L24TS8HJGrhMUXye92hasTLy7sJo8bQ0M4zylfHehL1o5TX6nocTl/wCO1Zjy7p9nMRuJfQWDxXN4t9rtX/EZPxop/wBR6vBW9zX6pmvuxLW/ZxtaWk11bbxTZ+zty8RUX1fk8P3HTi6xbH+sKUiZ916xrO2da4UwlY/zP9nH58fkePyz5u8YKx8U/Rp7tv6q5439yPhWsfFvj9Ca02vulO0KwT5yblLq28s0VpFXG+S1u8r8llNmQbdJ2Z2rhqqb9kW/DwOvC5Zw5Yt5T0n+f2csldw6w+lZQAAAAAAAAAAAAAAABi1Vu5XOf5YSl8E2VvblrNvRMRudNPCOEl4JI+L29BdgCoHm321txq0VmG642XQk0s4lNRaz/wCDPQ4COabR+fnUieXq4rsNdGW0dDjD/bxw15M08RWa47Ok3i0PoFI8VxeP/axHOv8A8Cr6yPR4XpT93WOtIc3otNux483xLZL80o09D2L2Q1VmmjbOaVksOuqSxJ1v80ujfRfF+GXUXvFa+ak5eVdHSupuEouM1wkpLDTO3JyTqYV5t9V6YQqQJOl0Vtv4dc5+1L0fjyOlMOS/wxMom0R3bnR9l7nhznGrrw9OSfu4fM108Nvb45iP8uc5o8nXVxaSTe80km+WXjmexWOWIhnlcWAAAAAAAAAAAAAAACJtd4097/7Nnw3WcOJ/o3+U/ZfH8cfNAPkG4ABCDtzZFOsonp9RHermvfFrimn0aZfHltjtzVTEvOdkfZpqdFtDS31Wwu0ldylJS9G2EeK5cnzPQycdTLimsxqVeWI7S9YR5arzP7R9Fv6yM4LefcxTw1wkpS4fDBrwzMV06VmYhE7L9n7btTUrabI0p703KElFpccZ5cRe8RHRM2jW3sEFxXmvqV4X+vT5x92W3ZZtXZNWoj6axNerZH1l/Vew+nz8PTLHXv6uNbTVptL2QX9rbleFccfN/wBDFTw2P7rfR0nL6NxpNiaev1a4t/mn6b+fI2Y+FxU7R/tzm9pbFI0KgAAAAAAAAAAAAAAAAAAj7Qo7ym2tc51WQX80Wv1K3rzVmvrCazqYlptNqFZCE1ynCMvisnxcxqdPR0ybxBpTfCeU3wcq+MwrML94K6WWbr4NJr2pMblaIlCloac5jBQf5qnKqXxi0W9pZbW+7JVGyOO7vnw5RtStj73wl8y9M3LaLa6xO1ZpWe8fRNhtS2P4lO+vz0S3n5uEsNe5s9rF4vSel41+fnq4W4eP7Z+qdpNfVb+HNNrnFpxnHzi+K+B6eLNjyxuk7cL47U+KEk6qAAAAAAAAAAAAAAAAAAAAAOXurdFk6n6kpSsqf8MpZlH+WTfuaPmPEcHs80z5T1elw889fko7zA0ci13BPIK0HIyRuCs0X98QryLXaExRbvhPKyQkQrMJFcyrjaF9unhZjeXpL1Zxe7OL9klxRamS1J3Eqc016eXour1s6eF2bK+lqXpx9k0ufmj3eE8U37uX6/y52xRfrT6fw2lVsZpSg1KL5NPKPZraLRuJ6M0xruvLIAAAAAAAAAAAAAAAAAABE2noI3w3XwknmE1zhLxM/E8PXPTln9nTFlnHbcOQ1Kspk42rDXX92S8Uz5jLgtity2h7OPLW8bhatQctOp95Q0dD72ho1C5aojSNQyRuIOVljYQrNWeEyHOas8JlXKYSITKy5TVmUk1h8U+aZEWmJ3DnrU7hrb1PTz365tRfNNb0Wv4l7PHng9HhuLvj60n9vJNoreNy3Ozdpxu4erYllxzlNeMX1R9DwvF0zx06T5wyXxzVONagAAAAAAAAAAAAAAAAAAMWo08LFuzipL29PJ9DnkxUyRy3ja1bTWdxLR63sxF8aZbr/LLgvilw+DPMy+FRPXHbX6T1/P8ALZTjbR8UNDrNi6iHOMseKi5r4wy/ikYMnBZ6d67+XX/tqpxWO3m1c4zWW1lLm4yUkvPHL3mbz1Pd3i0SV3ETC20qu4pMJ2k13lZg2lVWlJRMJdUirjaEmDKy4zCTWUlysyXV70Wn5rzL4ralSs6lpN2VUsx4NPKNtLzWYtWdTBMeTp9n6tWwUsYlykvBn0/C8RGbHzefn82S1eWdJJoVAAAAAAAAAAAAAAAAAAAAAc529qj9znNxi5q3TYlhbyzqK08PyMfHRHsZl34af+SHDQZ87L2Fm19u0afUdxZXNR7uE1bW1LGXJelB/wB3o+vImuGbV5olw9tEdJT9HfC2O/TZG2vq484vwlF8YvzOVqzXpLtW8W7NlpznLon0nOXOyXUVlnsmVIpLhZIEOTXaqrLeOOOfxf8A7NUS6Ltjz3LMclNYa9q5fr8T0vDc3Jm5fK338nLLXcbb8+jZgAAAAAAAAAAAAAAAAAAWWWxj60lHzaRE2iO5pFr2tppNxjqKJSTacVdW2muaxkrF6z2laa2jvDVdupp6GxpprvdLyef+YrM/Hf0Lfnm68N/VhwlZ85L2Ic925jnV/wCDWv8APYd8M+5H56MN4aTQ6uyixWVScJr4SXWMl1XsOvLF+kqRM1ncPVNh66OophbBY3l6Uee5NcJL4/LB52Wk0tyy9HHeLV229SOMq2lMqRSWeyZWVlwszEQ5uU7Q9oful+N3fUt9YzjC3amvm5G3Di56/n6uuvdiZQK+2NUpRlicGpRfJNc/YaMeK1Lxb0mFZiNPSkfVMQAAAAAAAAAAAAAAByW1+3NNFllThJ2VycWsN8vclxXHmebk4+a2mta9vWWqnDbiJmWj1P2i2P8ADqa9vow+u8Z7cbnntqP2/l1jhqNZd2y1dnVRXnNv6pfIz2zZbd7z9vs61w0jyY9Htm/va5Ts9FWQckoxjmKks5wuPAz3ruOrryxrUOe7XaWuvW6mEsLNspryn6S+pOKbcsTCkzHQ2BJQVsIv0bO54Z6xug/0JvMzMbK626WiJxlphz3bfUQjq2pyUX3VeM+czthpa1I1DJaYju5yd0X6rTXijZipMd2e8u1+zXUN99V+6v2n8z3Y/oY+OrHSWnhZ6TD0CpHnS7WlLrRSXCyTWVlxszohRx3bbZ8bZQzwkm3nr6qWDfwtpq6zPuQ5KzYMv3JJ+fA1+02pt7ZWuC8kfSwxLgAAAAAAAAAAAAAAPMu22yf98smlwsjCXvxh/Q+f4z3M1o9er1OH97HDSLZb8DL7R35GWGzH4FedPKzR2c/AjnW5WDtfsp3y0lyinKcY6e1v92yPqN/3l88FsVtRMQz3rrp+aZtJ2P8Au0O8lOMrHKtKMM4S3k3xfkRbLMq4vihtatEzjNm3TkO3ezlZrJb29wpq5e3eNWDLNKRpivG2ho2TjhHL8zRTPvuz2q9B7AbHdVU7JLDtkt3P5I9fe38jDxeXmtqPJqxV5K9XYV1mNNrJNcCJcbSkQiVcplkEQq5Hb129c/BL/wC/Q3YY1V1v0iIR9nU95dVD80458s5fyTNOGnPkrX9XK06h6MfTMoAAAAAAAAAAAAAABo+0mkUtyeOWYv6r9TxvF8U6rkj5T/pv4HJqZrLR/dl4Hh7eluFfu68CNnMu7heA2cxLTxlGUZLehJYlF8M+HHo1zT6ExaYncKW95E7q9WVwk++o3vxHhWRxF4Vi68cLeXP2HWbVms67s9act9tkqjg7zZxHbCjUy2i40aed0HRRvSisRjLM+c3wXBrmzXjrWcW5nU7lltzTrTbbG7LPKnqMcOKrTys/xPr5Lh58jjN9dkxXXWXW11JJJcEuhwlM2Z4QIc5lnhEq5TLKNKo+v1CrrlJ+DL1ruV8ddy4W21yk5Pm3k3xGo0Wtudul7G6LMpXyXCOYQ9sn6z9y4e9np+HYdzOSflDhlt5OsPXcQAAAAAAAAAAAAAADHqKVOMoPk18H0Zzy4oy0mlu0rUtNbRaHMW1OMnGS9JPDPkMuK2K80t3h7NLxevNC3BzWMAVSCF2AhekQquUevXxfFhVkiQrLJEKyyxIc5Zoshzlc3ji+QhDkO0e0+8l3cX6K5mvDTXWXe3uV5fPzQ9lbPnqLFCHLnKXSMfFmzDhtlvyx/wCOFrRWNvRtLp41QjXBYjFYX9WfQ0pFKxWvaGaZ3O2UugAAAAAAAAAAAAAAAAQdp6HvFvR4WJcP4l4MwcdwcZ67j4o7fw74M3s569mhaw2nwa4NPg0/afM3pak8to1L1ImJjcBVKqCFyCFyIQuQVXpkKyyJhWWSLIVmGRTxxfIKa25/bm2m81U8XycvA74sXnLpERj+f2Qtkdn7b3l+jDrOXL3eLPRwcPfNPu9I9fzu4XtFe7udnaCuiG5WseMn60n4tnu4cNcVeWrNa0zPVKOqoAAAAAAAAAAAAAAAAAAIut0ELeL9Ga5TXPyfijNxHCY88e9HX183XHmtjno0up0FtfOO/H81ay/fHn8MnhZ/DM2PrXrH6d/o304qlu/RFhbF8E1lc11Xmjz5rNZ1LR36wyJkIXJhC5MhVcmEL1IhXTDbr4RaiszsfKEE5yfkkXpitedVjZNNRu3SD/Zmq1H4jWnq/Lnesa93BfE9TB4Xknrbp+ejjbiKV6U+rZaHs/p6sejvy8Z8flyPUxeH4qdbdZ/X+GW2a0tqkbnIAAAAAAAAAAAAAAAAAAAAAAAYdRpK7PxIQnjlvRTa8n0KXx0vGrRE/NNbTXtLU7R2ZVVFTr3oveSx3kpRefY2zyfEOEw48M3rGp6NnD5r2vyzKAmeC3aafbuuuqsSqnFRcU8ShvYfnlHbFji0dXO19Q1b23qetkf5a8fqdvYUUnLPpCNdtC2XrWzfszj6F4x1jyVnLb1el7LdddUO7hCG9CDluxScnuri31Z9HirWtY5Y08+0zM9Uz70dEH3lEi5aggXK4lC5WICqmgK5AqAAAAAAAAAAAAAAAAtlNIjYwT1SQ2nSPZtHAGt2jtDfio/xL6M8/wAT/wDnn5x92nhI/wCWP3Qt8+ZerpzHa/VKNsE3/Zr6mzhq7rLLl6ac7LXx8TVyS4TKz/aEW8KWW+SXFvyRPJMo29N2ftCLrrxJZVcE1nk91Hu0+GGSe6ZHU56lkMsbQMsbAMsZAZYyAyRYGWIGSJIuCAAAAAAAAAAAAAKSITCPZECLbTkCFdpWBqNqQ7pKcvRipLLfBLKZg8RiZwTEfo08JMRliZQ69fCXqzi/KSZ83yy9jcS5TtzJyuq3ctutJJcW+PQ3cJHTTFxHdqdJ2bvs4zThHw5yf9D1cfDWn4ujFbJHk32h7O936scPq+cn5s2Ux1r2cptMttRs6cfEuhsKarF1ZIm1OYEyqyQQl12sCVXYBIgwM0QMhKAAAAAAAAAAAAAAFGQLJRCVjgErHAgWOsCNfs6qfr1Vz/vQjL6oiaxPeCJYobHoi8xpri+WVCKwvBeBFcda9axEJm0z3lk+4w/KvgXVPuMfACn3FeAFfuS8AKrRrwJFy0oF8dMEMsaSBkjWSMsYgXgAAAAAAAAAAAAAAAAFGiBa4hKm4BTcApuANwBuANwCu4A3QKqJIuUQhXAFcAAAAAAAA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154" name="Picture 10" descr="http://i62.tinypic.com/2ytnyv9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82905">
            <a:off x="345580" y="387889"/>
            <a:ext cx="1261140" cy="126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r>
              <a:rPr lang="es-MX" sz="1600" b="1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170" name="Picture 2" descr="http://www.coolspic.com/data/media/155/Conexiones%20de%20Red%20e%20Interne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8904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GUERRERO,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s://krhz.files.wordpress.com/2012/12/coins2.png?w=232&amp;h=2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2814"/>
            <a:ext cx="1432784" cy="132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http://www.elpodium.org/wp-content/uploads/pregunta8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9305">
            <a:off x="6167218" y="4803581"/>
            <a:ext cx="2007700" cy="151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96952"/>
            <a:ext cx="5616624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60912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32656"/>
            <a:ext cx="7200800" cy="5750768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ebsites.gonubex.com/nube/static/uploads/10000030/10000208/xlib_image.xfile.a8d2f5f893db4296.6f7267616e696772616d612069636f6e6f2e706e6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645024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21348"/>
            <a:ext cx="5686772" cy="2105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7588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41" y="3212976"/>
            <a:ext cx="657542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4692</TotalTime>
  <Words>966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Maria Fernanda Ramirez</cp:lastModifiedBy>
  <cp:revision>150</cp:revision>
  <dcterms:created xsi:type="dcterms:W3CDTF">2014-07-21T19:40:48Z</dcterms:created>
  <dcterms:modified xsi:type="dcterms:W3CDTF">2016-11-18T15:35:12Z</dcterms:modified>
</cp:coreProperties>
</file>