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DE HIDALGO,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http://www.icai.org.mx:8282/ipo/images/escudos/2192077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5795">
            <a:off x="1332731" y="1522948"/>
            <a:ext cx="1447376" cy="1720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encrypted-tbn1.gstatic.com/images?q=tbn:ANd9GcQ1zO6IMOyAr_5vEy6Hm_KLh1PHcx1PJvmODeMee4ebUdhW_dI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5932">
            <a:off x="1501287" y="5339206"/>
            <a:ext cx="1162492" cy="116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455774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154" name="Picture 10" descr="http://i62.tinypic.com/2ytnyv9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82905">
            <a:off x="345580" y="387889"/>
            <a:ext cx="1261140" cy="126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r>
              <a:rPr lang="es-MX" sz="1600" b="1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170" name="Picture 2" descr="http://www.coolspic.com/data/media/155/Conexiones%20de%20Red%20e%20Interne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8904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HIDALGO,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s://krhz.files.wordpress.com/2012/12/coins2.png?w=232&amp;h=2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2814"/>
            <a:ext cx="1432784" cy="132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http://www.elpodium.org/wp-content/uploads/pregunta8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305">
            <a:off x="6167218" y="4803581"/>
            <a:ext cx="2007700" cy="151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3284984"/>
            <a:ext cx="5832649" cy="2756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68167"/>
            <a:ext cx="5892147" cy="163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32656"/>
            <a:ext cx="7200800" cy="5750768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ebsites.gonubex.com/nube/static/uploads/10000030/10000208/xlib_image.xfile.a8d2f5f893db4296.6f7267616e696772616d612069636f6e6f2e706e6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645024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5832649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7588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640871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4551</TotalTime>
  <Words>966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Yaneth Aguilar Veliz</cp:lastModifiedBy>
  <cp:revision>157</cp:revision>
  <dcterms:created xsi:type="dcterms:W3CDTF">2014-07-21T19:40:48Z</dcterms:created>
  <dcterms:modified xsi:type="dcterms:W3CDTF">2016-11-17T16:45:42Z</dcterms:modified>
</cp:coreProperties>
</file>