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64" r:id="rId10"/>
    <p:sldId id="272" r:id="rId11"/>
    <p:sldId id="274" r:id="rId12"/>
    <p:sldId id="275" r:id="rId13"/>
    <p:sldId id="277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F00"/>
    <a:srgbClr val="FFCD64"/>
    <a:srgbClr val="92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64871-04F2-4BA5-A658-97A1F584BFEC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5DA54-DBA5-4754-996F-1FAD4B27ED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67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00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606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96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40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748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28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30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900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74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2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png"/><Relationship Id="rId9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187.216.63.227/Transparencia/Consultapreg.aspx" TargetMode="External"/><Relationship Id="rId2" Type="http://schemas.openxmlformats.org/officeDocument/2006/relationships/hyperlink" Target="http://www.icai.org.mx:8282/ipo/dependencia.php?dep=44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37319"/>
            <a:ext cx="783457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2015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724918" y="1844824"/>
            <a:ext cx="609555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>MUNICIPIO DE </a:t>
            </a: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JUÁREZ, COAHUILA.</a:t>
            </a:r>
            <a:endParaRPr lang="es-MX" sz="3200" dirty="0">
              <a:solidFill>
                <a:srgbClr val="E65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47" y="3573016"/>
            <a:ext cx="7560840" cy="2876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714221"/>
            <a:ext cx="1368152" cy="13384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13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</a:t>
            </a:r>
            <a:r>
              <a:rPr lang="es-MX" sz="2800" b="1" dirty="0" smtClean="0">
                <a:solidFill>
                  <a:srgbClr val="E65F00"/>
                </a:solidFill>
              </a:rPr>
              <a:t>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presupuestarios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b="7797"/>
          <a:stretch/>
        </p:blipFill>
        <p:spPr bwMode="auto">
          <a:xfrm>
            <a:off x="1054574" y="908720"/>
            <a:ext cx="1734511" cy="98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1557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encrypted-tbn2.gstatic.com/images?q=tbn:ANd9GcQ1avRlUM4FRnqzzhJQScOG4cCcxkpV-lNHgoNGFtLPbEP7cTB4z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574" y="5263867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1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19857" y="1844824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676840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dirty="0" smtClean="0">
                <a:solidFill>
                  <a:schemeClr val="bg1"/>
                </a:solidFill>
              </a:rPr>
              <a:t>Clasificación es </a:t>
            </a:r>
            <a:r>
              <a:rPr lang="es-MX" sz="1200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</a:t>
            </a:r>
            <a:r>
              <a:rPr lang="es-MX" sz="1200" dirty="0" smtClean="0">
                <a:solidFill>
                  <a:schemeClr val="bg1"/>
                </a:solidFill>
              </a:rPr>
              <a:t>Funcional.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 smtClean="0">
                <a:solidFill>
                  <a:schemeClr val="tx1"/>
                </a:solidFill>
              </a:rPr>
              <a:t>.</a:t>
            </a:r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0" name="Picture 2" descr="https://loseconomistasenlaweb.files.wordpress.com/2014/04/dinero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92" y="233409"/>
            <a:ext cx="1503348" cy="150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3641265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rgbClr val="E65F00"/>
                </a:solidFill>
              </a:rPr>
              <a:t>¿</a:t>
            </a:r>
            <a:r>
              <a:rPr lang="es-MX" sz="2800" b="1" dirty="0">
                <a:solidFill>
                  <a:srgbClr val="E65F00"/>
                </a:solidFill>
              </a:rPr>
              <a:t>Qué pueden hacer los ciudadanos</a:t>
            </a:r>
            <a:r>
              <a:rPr lang="es-MX" sz="2800" b="1" dirty="0" smtClean="0">
                <a:solidFill>
                  <a:srgbClr val="E65F00"/>
                </a:solidFill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rgbClr val="0070C0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rgbClr val="0070C0"/>
                </a:solidFill>
                <a:hlinkClick r:id="rId2"/>
              </a:rPr>
              <a:t>www.icai.org.mx:8282/ipo/dependencia.php?dep=44</a:t>
            </a: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187.216.63.227/Transparencia/Consultapreg.aspx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202" name="Picture 10" descr="http://us.cdn3.123rf.com/168nwm/digitalgenetics/digitalgenetics1011/digitalgenetics101100236/8164997-hombre-3d-trabajando-en-equip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365104"/>
            <a:ext cx="3211681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5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2015</a:t>
            </a:r>
          </a:p>
          <a:p>
            <a:pPr lvl="0" algn="ctr">
              <a:spcBef>
                <a:spcPct val="20000"/>
              </a:spcBef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ADMINISTRACIÓN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2014-2017 – JUÁREZ, COAHUILA.</a:t>
            </a:r>
            <a:endParaRPr lang="es-MX" sz="2400" b="1" dirty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026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E65F00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consignan las cantidades monetarias de los ingresos municipales correspondientes a un ejercicio fiscal, identificándolos por rubro;  es de gran importancia, ya que </a:t>
            </a:r>
            <a:r>
              <a:rPr lang="es-MX" b="1" dirty="0"/>
              <a:t>ofrece información 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7" y="332656"/>
            <a:ext cx="1371600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225815"/>
            <a:ext cx="1512168" cy="1390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86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532859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2" descr="http://cdn2.letraslibres.com/cdn/farfuture/D90dVl6WbmmwOoz8DBT8I5wDkpY51siBTj2-sqJ2zjw/mtime:1316455758/sites/default/files/imagecache/revista_articulo_588_480/cari-presupues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085184"/>
            <a:ext cx="1656184" cy="1429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95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11760" y="54868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E65F00"/>
                </a:solidFill>
              </a:rPr>
              <a:t>¿Qué es el Presupuesto de Egresos?</a:t>
            </a:r>
            <a:endParaRPr lang="es-MX" sz="3200" b="1" dirty="0">
              <a:solidFill>
                <a:srgbClr val="E65F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01353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C:\Users\diego.aguilerah\Desktop\dinero_3d_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244" y="4725144"/>
            <a:ext cx="1368152" cy="1368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3532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E65F00"/>
                </a:solidFill>
              </a:rPr>
              <a:t>¿Por qué es importante elaborar un Presupuesto</a:t>
            </a:r>
            <a:r>
              <a:rPr lang="es-MX" sz="3600" b="1" dirty="0" smtClean="0">
                <a:solidFill>
                  <a:srgbClr val="E65F00"/>
                </a:solidFill>
              </a:rPr>
              <a:t>?</a:t>
            </a:r>
          </a:p>
          <a:p>
            <a:endParaRPr lang="es-MX" sz="3200" b="1" dirty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29770" cy="5162128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5122" name="Picture 2" descr="http://us.cdn2.123rf.com/168nwm/yupiramos/yupiramos1303/yupiramos130300455/18333800-dibujos-animados-hombre-de-negocios-dibujo-impuesto-iconos-ilustracion-vecto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501008"/>
            <a:ext cx="203224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087228"/>
            <a:ext cx="5457825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775" y="4411406"/>
            <a:ext cx="5516563" cy="153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 smtClean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4097" name="Picture 1" descr="C:\Users\luis.flores\Pictures\estructura_organizacio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221088"/>
            <a:ext cx="2315406" cy="1739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502" y="3861048"/>
            <a:ext cx="5800725" cy="195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07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488832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6146" name="Picture 2" descr="http://s3-eu-west-1.amazonaws.com/rankia/images/valoraciones/0016/8193/ganar-dinero-en-internet.png?14114034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943446"/>
            <a:ext cx="1504620" cy="153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791" y="3284984"/>
            <a:ext cx="6480720" cy="255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4472</TotalTime>
  <Words>965</Words>
  <Application>Microsoft Office PowerPoint</Application>
  <PresentationFormat>Presentación en pantalla (4:3)</PresentationFormat>
  <Paragraphs>85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Aharoni</vt:lpstr>
      <vt:lpstr>Arial</vt:lpstr>
      <vt:lpstr>Berlin Sans FB Demi</vt:lpstr>
      <vt:lpstr>Calibri</vt:lpstr>
      <vt:lpstr>Calibri Light</vt:lpstr>
      <vt:lpstr>Century Gothic</vt:lpstr>
      <vt:lpstr>Tema de Office</vt:lpstr>
      <vt:lpstr>   PRESUPUESTO CIUDADANO 2015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Evelia Leija Rodriguez</dc:creator>
  <cp:lastModifiedBy>Yaneth Aguilar Veliz</cp:lastModifiedBy>
  <cp:revision>153</cp:revision>
  <dcterms:created xsi:type="dcterms:W3CDTF">2014-07-21T19:40:48Z</dcterms:created>
  <dcterms:modified xsi:type="dcterms:W3CDTF">2016-11-17T15:12:02Z</dcterms:modified>
</cp:coreProperties>
</file>