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35" autoAdjust="0"/>
    <p:restoredTop sz="94660"/>
  </p:normalViewPr>
  <p:slideViewPr>
    <p:cSldViewPr>
      <p:cViewPr varScale="1">
        <p:scale>
          <a:sx n="74" d="100"/>
          <a:sy n="74" d="100"/>
        </p:scale>
        <p:origin x="10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abinas.gob.mx/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025340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SABINAS,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961638"/>
            <a:ext cx="1152128" cy="12046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http://sabinas.gob.mx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s-MX" sz="1600" b="1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536" y="4941168"/>
            <a:ext cx="2355233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SABINAS,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087228"/>
            <a:ext cx="545782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418434"/>
            <a:ext cx="5303837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365104"/>
            <a:ext cx="2438524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789040"/>
            <a:ext cx="5328592" cy="2408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036" y="4078772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140967"/>
            <a:ext cx="6381460" cy="2475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4502</TotalTime>
  <Words>966</Words>
  <Application>Microsoft Office PowerPoint</Application>
  <PresentationFormat>Presentación en pantalla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Juan Jesús Velazquez Galván</cp:lastModifiedBy>
  <cp:revision>148</cp:revision>
  <dcterms:created xsi:type="dcterms:W3CDTF">2014-07-21T19:40:48Z</dcterms:created>
  <dcterms:modified xsi:type="dcterms:W3CDTF">2016-11-17T19:18:32Z</dcterms:modified>
</cp:coreProperties>
</file>