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64" r:id="rId10"/>
    <p:sldId id="272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79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t>01/07/2015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01/07/2015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01/07/2015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00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01/07/2015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60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01/07/2015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9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01/07/2015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4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01/07/2015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7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01/07/2015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28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01/07/2015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30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01/07/2015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900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01/07/2015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01/07/2015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4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t>01/07/2015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2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png"/><Relationship Id="rId7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jpeg"/><Relationship Id="rId9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187.216.63.227/Transparencia/Consultapreg.aspx" TargetMode="External"/><Relationship Id="rId2" Type="http://schemas.openxmlformats.org/officeDocument/2006/relationships/hyperlink" Target="http://www.icai.org.mx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2015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724919" y="1844824"/>
            <a:ext cx="59766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ESCOBEDO, </a:t>
            </a:r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47" y="3573016"/>
            <a:ext cx="7560840" cy="2876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http://www.resi.org.mx/icainew_f/images/Enlaces/ipm/escobed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770512"/>
            <a:ext cx="1224136" cy="130245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Q1avRlUM4FRnqzzhJQScOG4cCcxkpV-lNHgoNGFtLPbEP7cTB4z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574" y="5263867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http://previews.123rf.com/images/limbi007/limbi0071211/limbi007121100009/16178168-Three-orange-cartoon-characters-with-blue-helmets-and-tools-in-the-hands-White-background--Stock-Phot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34802">
            <a:off x="612987" y="406157"/>
            <a:ext cx="1769865" cy="1371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676840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https://encrypted-tbn3.gstatic.com/images?q=tbn:ANd9GcS-SORlCqDWpmwMC0tjJKWkwCFkIyQ4mfstTSTXjZhjFxqygPeE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72726">
            <a:off x="225556" y="246478"/>
            <a:ext cx="1609104" cy="1684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www.icai.org.mx/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187.216.63.227/Transparencia/Consultapreg.aspx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202" name="Picture 10" descr="http://us.cdn3.123rf.com/168nwm/digitalgenetics/digitalgenetics1011/digitalgenetics101100236/8164997-hombre-3d-trabajando-en-equip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365104"/>
            <a:ext cx="3211681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2015</a:t>
            </a:r>
          </a:p>
          <a:p>
            <a:pPr lvl="0" algn="ctr">
              <a:spcBef>
                <a:spcPct val="20000"/>
              </a:spcBef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2014-2017 – ESCOBEDO, 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7" y="332656"/>
            <a:ext cx="1371600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http://www.fiestafacil.com/imagenes/articulosrevista/fiestas%20tematicas/pirata/monedas-dorada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5040192"/>
            <a:ext cx="1738164" cy="1557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2" descr="http://cdn2.letraslibres.com/cdn/farfuture/D90dVl6WbmmwOoz8DBT8I5wDkpY51siBTj2-sqJ2zjw/mtime:1316455758/sites/default/files/imagecache/revista_articulo_588_480/cari-presupues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85184"/>
            <a:ext cx="1656184" cy="1429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 descr="http://www.genteca.com.ve/imgs/preguntas_frecuent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797152"/>
            <a:ext cx="1800622" cy="1584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320390"/>
            <a:ext cx="5601842" cy="2844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 descr="http://2.bp.blogspot.com/-JzpWp3B-ht4/T7WouiqiH8I/AAAAAAAAAD0/cVhldc4jRh0/s1600/oportunidad_de_ingreso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645024"/>
            <a:ext cx="1949543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295030"/>
            <a:ext cx="5660579" cy="158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4097" name="Picture 1" descr="C:\Users\luis.flores\Pictures\estructura_organizacio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916967"/>
            <a:ext cx="2438524" cy="183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05064"/>
            <a:ext cx="5580434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4098" name="Picture 2" descr="http://www.debate.com.mx/__export/1423063383593/sites/debate/img/ahora/2015/02/04/gastos-hormigas.jpg_138509526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59419">
            <a:off x="7206266" y="3943619"/>
            <a:ext cx="1628972" cy="889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167484"/>
            <a:ext cx="6408712" cy="2637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4432</TotalTime>
  <Words>963</Words>
  <Application>Microsoft Office PowerPoint</Application>
  <PresentationFormat>Presentación en pantalla (4:3)</PresentationFormat>
  <Paragraphs>84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   PRESUPUESTO CIUDADANO 2015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Usuario</cp:lastModifiedBy>
  <cp:revision>148</cp:revision>
  <dcterms:created xsi:type="dcterms:W3CDTF">2014-07-21T19:40:48Z</dcterms:created>
  <dcterms:modified xsi:type="dcterms:W3CDTF">2015-07-01T18:03:57Z</dcterms:modified>
</cp:coreProperties>
</file>