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099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pPr/>
              <a:t>07/12/2016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ipmn/Dependencias/candel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206315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CANDELA, </a:t>
            </a:r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http://e-local.gob.mx/work/templates/enciclo/EMM05coahuila/municipios/escudos/05esc0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00808"/>
            <a:ext cx="1512168" cy="15827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www.icai.org.mx/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CANDELA,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https://lh5.ggpht.com/YhRztM6QjAU6O_3vHL8Zfs3grcD1N5XRWoxx9tzKCe5A9VzhzqQ1G-GIqetjE6gRZA=w1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013176"/>
            <a:ext cx="161925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AutoShape 2" descr="data:image/jpeg;base64,/9j/4AAQSkZJRgABAQAAAQABAAD/2wCEAAkGBxQSEBQUEBQUFhQWFRQUFBQWFRQQEA8UFBQWFhQUFBUYHCggGBwlHRUUITEhJSkrLi4uFx8zODMsNygtLiwBCgoKDQwOFxAQFiwhHRwsLiwtLCwsLCwyLTQ3NzUrLDc0LDc3NCsuNzcsLSwtLCwuLCwrLCwsLCwtLCwsKzAsN//AABEIAPAA0AMBIgACEQEDEQH/xAAcAAABBQEBAQAAAAAAAAAAAAAAAgMEBQYBBwj/xABGEAACAQIDBAUIBwYFAwUAAAABAgADEQQSIQUxQVEGE2FxkSIyUoGhscHRBxQjcoKS4RUzQkNiohZTwvDxJLLDNGNzg5P/xAAZAQEBAAMBAAAAAAAAAAAAAAAAAQIDBAX/xAAgEQEBAQACAgEFAAAAAAAAAAAAAQIDEQQxITJBcYGR/9oADAMBAAIRAxEAPwD3GEIQCEIQCEIQCEIQCEIQCEIQCEIQCEIQCEIQCEIQCEIQCEIQCEIQCEIQCEIQCEIQCEIQCEIQCEIQCEIQCEIQCEIQCEIQCEIQCEIQCEIQCEIQCEIzWrAaQHHcDfG+ulP0hxoSje+8gDvO6GDxF1EC462c62QetnetgTutjiteVoqxaYixgWMJxWuLidgEIQgEIQgEIQgEIQgEIQgEIQgEIQgEIQgcJlVUqXJM5tJSxIJ0B+UiVKkCt6VPemvY4itnV/JEpuk+K8umn4j7h8Y9gK2ggaEVoddK4V53roFh10Ould1841aBqdk1sydxI+Mmym6MvdHP9VvYJH6SdIxhnVALsRmPYL2gXtWsFtc75wYhecxidKadatlzAMqjyb668bSXX2zTpi7OAO+Bq1YHdFTzBOmDdeGUHID+YTWL01wtvOf8hgaOEzw6Z4X0m/I06OmOF9JvyNA0EJQDpfhfSb8jfKK/xdhfTb8jfKBewlH/AIsw3pt+R/lD/FeF9M/kf5QLyEpP8VYX/MP5H+UD0rwvGrb8LfKBdwlZgNvYes2WlVVm5bie6++WcAhCECo2tTKsHHmnQ9hG6Vdd9LzQbSbyLc/hMniyalRKS/xMB3C+p8LwMjtPEZ8Qx4bh3CT8HW0l/wBM+jn8+iNw+0Ub7AeePVvmQo1bQL5a8X18qVxEV9YgWZrRt8RK5sTLXo1s44mrc/u0ILn0jvCD/e6Bs+juHKYdL72u5/Fu9lpA6W9HPrShkNqqiwv5rrvynl2GaESt2htylSvrmI4D5wPmnpDh3XH1r3V0YJobMuVRcXHbeFMMfPZm+8xb3xe08Sa2JrVeL1aj/mYkRSUH5L7ZFPoY6DGVo1OS+2LFKpyHiYDoMUDGhTqeiPzfpOhKnof3fpAdzTuaNZanof3fpDK/of3fpAezTueM2f0P7v0gM/oHxEB/PO5+2VNTbCAkEPpxC3HqPGTaNXMoYbiLjuhUlq7IQyEhhYqRoQb3Bn0ThiSilvOKqT321nzxgqXWYmlT9KpTTxZRPoyIxEIRNRbgjmCJRQ7VxeYm0g7DKriQX4qQpPBjb9ZV43HNRqFKoIYeDDmOyIp49XMD0SZrbfQ+lWJakeqc8hemx7V4eqRsLtWqgsGzDkwvb174vFbWruLAhB/SPK8TAxe09lVsPU6twCbXBU3BB3Hs3SOtF+Rmm+pXJJ1J1JOpPeY+mGgZvCYEu6qxygkAsdyjiZ6Dhtp4ehTFOjdgo0sN54kk85SHDTq0rQJeN2o9Qeivoj4njMn0hxWSnUPJWPgDLzEVLTE9M65+r1SN3kKTwGZwNfbAwuEXUd4+cuUGkqMM1rGTkxfZ7ZFWCDl/u0Wn6yCuM7I4Mb2SKm/8Rff3yGMaORivro7YErW06By7pGGNHG/hOjGj/YgSB8b+EbxtcJTZjplUn120iRi14cpD2u/WUiqWJzKbG6hgpuVvwgD0+pwOW4zZMt+Bd9PeYjD0sqqo4AL4aRmrXq1igqIqKrhzZ8+fKDZbWFtbH1SVTOvtgXPQmj1m08OOAqFj+EE+8Ce9zxf6JqObaOb0KTt4lV+M9omTEQhCBE2ls2nXTLVUMOB/iXtU8Jh9rdEatG7UCaib7bqqju/i9U9DhA8pwm0CNDv3HgRLrC4gNNFt3o7SxAJtkq20cceWYcRMdh6LUmKN5ymx7xAvFEcCyPh6l5JBgcZZHqyQ0i12gVdZGqOEQXZjYD59kr/pXwS4bZtGgmrVa4Z24uUUtfu4TZdEsOC9SoeFkHZfU/CUv0iY1Ri8PTdFdQjuVYBlOY5QdeOhgeJJRYcI4EPKesUquEO/B0fAfKSkpYE78GnqJEg8fAMVrPZV2Zs9t+FUfib5w/YGzj/II7ncfGB42GM7mM9jPRXZx/luO6o0QehezzuFUf8A2fMQryDPO9ZPWm6BYE7nrD8SH3rGz9HWEO6tXH/5n/TA8q62d62ent9G2H4Ymp66an3ERpvoyp8MUfXRv/5IHmvWxQqz0NvowHDFL66JH+syuxv0a1AD1eIpE8AVZQfXraBY/QjTzVsU/opSQfjZyf8AsHjPW5gPoe2PVw2Hr9emV3rabjdUQAEEbxe838qCEIQCEIQCY3pBT/6liP6fGwmymO2o2eqx7fdpAi0ZLRpGURy8B5mkTENFs8i13gaToj+5b/5G9wmA6b18+1Kg4U6dNO42zH/uE3fQxvsqg/8Ac96rPJ9v4tmxmIZCAz4goDvAAIS9u5YFvQk6lMquJroAWqUwNbkqfJAbKN3OGG6QVc1RfIbKFCkA2LM1hryhWzpyRTmXXauIHnLS3uL5iB9nqx7oJ0ndapp1KaDKhclWJ3AEeNxA1qmKapYTMUuktQqGOH8koalw48wGxO7tiKfTFGZVNJhmbKDmBtfidOyToGN2s/1lgHIUDQZsqkgbr8IYnbLqt0rMTe1tDYam+7laVO0ko1qhfq6tyxUMoNnK77Wle1HCgElqwA3+U27xnDvxOS22a9/lya8fdts17Wo6VYhloAVMpcuWNlJKjzQL6XkteklYZb1wLgsQVRjTVVuQxFgTfS+ndKvaeAwhSmmZlyqLWB807ryuGw8PwrsPUPlN949/ave8fyfGxxZxvPzPd6l7bXoZ0lrYl6oqlSqZcpC5Sb3368gJpMfVIQa8T7pmeg+yqdFHNOp1mZtTyIFrS+2o9lHdNuJZJL7cXk7xvk1rE6l9Rqui4/6ZSeJY+23wltIWxaeXD0h/QvtF5NmbQIQhAIQhAZxlTLTY8lMyZWajan7l+74iZloDLRtniqrSBiK9oDtSrI1SpIdTExsVoGv6I18tLEH0fK8FPynjOLLsoqICSXZ9LE+Vfn3z0bCY3JgseRv6mw+810HtYTz0kdYiGpkUIWPbYE29kCKuNr3uyE8wVBB1BBtfsEMNTqqtSqUNzUQi43heNu+Sa1SogBzMRYXbLZLnWwNuVvGWXR/GNUpAub3Lb+WYgewQqr/b9W97FTawYKwK+bqPy+0yOtc1HxFXKR5HJrAsbtYmbdqKADQG+u4i0hYPFgvUXKuVWKjtAAvf1yCgHSReq6sZPNCDyxuAUajlo35pDwlcPiUtbQO9l3Cwtp4zbPs6mVBZBY9xOsiUBRp1yi0xfKCW0B1O6OxWbO24tOmFIbMCxB0sC+bNb+0esyr2rjVekiKgUgBSRe7lm1mobo5Qe7CmOZstreEi1diYWkyFlJJay77AgE3IJ7JexSYuoOtN9QLC17XsBpfhF47EIWGQWAAF777AcLcNdeMl46jhajlr1FN9bXANtOEj/s3Df59RR23OkDY9BFthQfSLN4ky22tqbdw8YnYeEWlRREN1AAB5iOhc+JprzqL4A/pIPQKSWUDkAPARcISoIQhAIQhAh7WP2Ler3zNtNDto/ZHvHvlAYELEjSZ7aNe00WLNhFdHdipiKVc1B532anihAzZh6yvhAxSVSxk+hSJjRwjUqrU3HlKbHt7ZY0hpAqNqVylJ6Y/mlFPcjh/eomX2nsyo1TMgB0GnK00m2/3iDvPwmawhV6lQMWuSctibCx3+6AxUweIN/IuTr5+l+drS1wlN8PSRWRmOUXy2Nj6yJV7QxD0ywBZTdQBmuQGItr3Ga3A1CwUHU9vvhUA7ZF7slQfgvu7iZF2fW6tM9UMudmOoN9SSL8tLS+x1YU0c6eSG1txAjez8SaiLmAJNuzUyBhtv0SAM4Fud+VuWkr8LilatVqXGS6qGvZfJXmZoauFQGxUeo3HukHZ+Ip1UINMAZmFhrcA2BgS8LtBcpAYE62sQbXFr3BlNtmv9rSHJaj+AAHvMsamwKBFzTFjxKi0hph8LQaoAliqjMQBqG3CBT7GxFNamatqliCuXNmvp6rb79ki4x8zNa3lNYWGVTdraDgJYNhMITo1RfW2ntkjZ2ycM1VPtWJzAqpvZiNZRv9mLZFHID2R3YS5sanZmbwB+c5SFl7gZI6HJfEufRQ+JIHzkK20IQlRyE5CB2E5eF4Fftw/Zj7wlC0u9ut5Kjtv4D9ZRVWgQNoPoZqOidLLhKf8AVmb8zG3stMbtKrpN9smnloUl5IvugZvp1s7VK6jXRH7R/CT7vCZ+nunoO26HWYaqvNGt3gXHunm1Kt5MCr2prVNzYBR7bmZb9mtcmnVSxPrOtxfyvhLvbVXyKzc9PcspsJSp9V1j62YrkDZSxNitjbQWzQrv7IrVKilip8oMxzEk5d2nhLcYmrSawpsbcVZdfUZQ4J74lMugAY2ve19Brxm2wtS4NydBcQKDaOMqVabIKVTM9hc2sNRck3kmnjRQIVw2ltysR4gR7a+NK9UFNiz620JABJljhiHsGtfuuTIKvFbfpEE5rELYAhrmw03jfI2yKop0kzkKSoOpAvfXjLTalRadNmCrcbuRN7CLVErKM6A8t1vaIDtTHowAVlJ03EaWFraHWZTaFe7VzzqKnqUfMTRV9g0OKAcdACCO8SrZ8N1IXqyFYmwHYbXgVKVaeWxD5uYZcvZ5OX4yV0f8rF0xyzN4C3xnPqeGO56g9bH2Xl10V2dRFYtTqMzBbWP8IOvwlGzY2Q90tOglP983ai+GYn3iVGKa1P1zQ9CEthifSdj4AD4SQrRQnISoTeF4jNOZoDl5y8RmnC0Ci27ivtCPRFviZnsVjJN2hVzMx5kmU+IgObKoHEYlEPm3zN91dT47vXPSLzJ9CMLZXqnexyL3LqfafZNOXgONqCOYI8Z5XXTKzDkSPAz1DPPNdurlq1vvMfGBmNp9X1RFVsoY6HtveUibPpnzK6+u0nbcdBUoiqQFXNUIIvmy2AUDjcnwvI1UU/tWQUXBdi2Y5QqGmCoQbwcxO7iJz75dZvw9bxvB4+Xjl133f4k7M2KQzOKiubWFrWHHW0mdZiF/lqe5il/EGVPQ42DtzY+wATZ57IN99ON73F/lN2bbJXnc2Jjk1mXuSs69CtVqIWp5QgY+dmuSLchJVLahS4NN+R8nN7jD66xxTKD5IVRbhcgk6esS0WpfeBK1s9tLHCqq00DXLre6kWAN/gJOpbQpocrsoI3gnKfbH8bj+rqIABqGLc7AaW9ZlV+1y9yaStztfTvgWuL2ohVmVl0U/wAQJNhMux8imP6AfWdTJlXG0N70AdQOF7k24iR9oVB1x08kZRbdpbUX4SwNXmj6Er5VVu1R4C/xlHtKrSLDqVIAVQbm9zYdg7deM0nQdPsi3N2Ptt8Io0m0W8geubDotTy4Sl2gt+YkzE7XewHdN/s5MlGmvoog8FEkKm3heN5oZpUILTmaNkxBaA6XkbHVrIeZ0+cGqyvr1ruQfV3QK2rQJlZjsORNStRIzishG4QJWyU6uhTXko8TqffJZqykw20N6nhu7RHjjhAs+tmA28+Zqjc2+M0lbaYAMx+NrXOWx86/eB/zAptqbJWtbNvG4jfKt+iw4MfZNQIsCY3Ob7jdjn5cfTqz9qDCbIahSC0yCbknML3ub/GOddiBvRGA3WZh75e2nMkrVbbe6z2Hw9RWqVXTVmvlBzECwA1NuUfG1QPOSoPw3PsJl4FieqHEQMti65q1GZA1lpEC4I1J13+qQdn7VNEm2W5sDclTpysRNytMAbpHqbORv4RKMLWq53TXzqgJ1vxLGLrvd2P9R9htNnR2LSDZsi3521kbF9HabsTqL66EiOxki03vQ+nbDU+1QfHX4ykboop0zsB3zW7Mw4RVUbgAPCSg2gM1RV5so9oE9DDzz7D+Vi6f37+Gs2oqyxE3PO55EFSLDwHCYho5aJKwI1RLynx+yc5zKxVuBl8ViCkDJPh8SnBX7QbHwMZd8T/lHxE2BpxBpQMnhsJWJu4A7L3k9cOZdmlEGjApnw0r8fsc1BYMVPBhow7pp+piTRgef1Ng4xfMxII5PTDe0Ee6NNhceu9aFT81Mn3z0M0Ik4eB5ycVil8/CX+5UB94ET+27fvMPiE/CH909FOGiGwY5R0PPl6Q4f8AiZl++jL8JIobXw7+ZXpn8QE2VTZaHeoPqEg4jozQfzqSH8IkFMhB81lPcQY5lMcq9BMKd1PL93yfdI79BgP3dasvc7EeBMKcuRwnA8jnoril/d4p/wASqw9gEafZO0F3PRf7yFfcxgWAaP0qkomOPTzsNTb7rlfYVjNXa2IUf+jqg9hVhA0OxGzYsdgY+y3xmuWpMb0Ko1XZ6lWk1O4CqG0Y3NybctJtaeHMqFq0cUzq0DHVowJNom0dtOWgNWnCsetOEQGMs4Vj+WcywGMk5kkjLOZYEfq4nqpKKzmWBFNOcNOS8s5kgROrh1Ml5IZIEPqpzqZNCQyQIXUw6iTckAkCF1E79Xk3JDLAiDDiLFEcpJyzoWAwtOOhYsLO2gAEUJwCdg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4" descr="data:image/jpeg;base64,/9j/4AAQSkZJRgABAQAAAQABAAD/2wCEAAkGBxQSEBQUEBQUFhQWFRQUFBQWFRQQEA8UFBQWFhQUFBUYHCggGBwlHRUUITEhJSkrLi4uFx8zODMsNygtLiwBCgoKDQwOFxAQFiwhHRwsLiwtLCwsLCwyLTQ3NzUrLDc0LDc3NCsuNzcsLSwtLCwuLCwrLCwsLCwtLCwsKzAsN//AABEIAPAA0AMBIgACEQEDEQH/xAAcAAABBQEBAQAAAAAAAAAAAAAAAgMEBQYBBwj/xABGEAACAQIDBAUIBwYFAwUAAAABAgADEQQSIQUxQVEGE2FxkSIyUoGhscHRBxQjcoKS4RUzQkNiohZTwvDxJLLDNGNzg5P/xAAZAQEBAAMBAAAAAAAAAAAAAAAAAQIDBAX/xAAgEQEBAQACAgEFAAAAAAAAAAAAAQIDEQQxITJBcYGR/9oADAMBAAIRAxEAPwD3GEIQCEIQCEIQCEIQCEIQCEIQCEIQCEIQCEIQCEIQCEIQCEIQCEIQCEIQCEIQCEIQCEIQCEIQCEIQCEIQCEIQCEIQCEIQCEIQCEIQCEIQCEIQCEIzWrAaQHHcDfG+ulP0hxoSje+8gDvO6GDxF1EC462c62QetnetgTutjiteVoqxaYixgWMJxWuLidgEIQgEIQgEIQgEIQgEIQgEIQgEIQgEIQgcJlVUqXJM5tJSxIJ0B+UiVKkCt6VPemvY4itnV/JEpuk+K8umn4j7h8Y9gK2ggaEVoddK4V53roFh10Ould1841aBqdk1sydxI+Mmym6MvdHP9VvYJH6SdIxhnVALsRmPYL2gXtWsFtc75wYhecxidKadatlzAMqjyb668bSXX2zTpi7OAO+Bq1YHdFTzBOmDdeGUHID+YTWL01wtvOf8hgaOEzw6Z4X0m/I06OmOF9JvyNA0EJQDpfhfSb8jfKK/xdhfTb8jfKBewlH/AIsw3pt+R/lD/FeF9M/kf5QLyEpP8VYX/MP5H+UD0rwvGrb8LfKBdwlZgNvYes2WlVVm5bie6++WcAhCECo2tTKsHHmnQ9hG6Vdd9LzQbSbyLc/hMniyalRKS/xMB3C+p8LwMjtPEZ8Qx4bh3CT8HW0l/wBM+jn8+iNw+0Ub7AeePVvmQo1bQL5a8X18qVxEV9YgWZrRt8RK5sTLXo1s44mrc/u0ILn0jvCD/e6Bs+juHKYdL72u5/Fu9lpA6W9HPrShkNqqiwv5rrvynl2GaESt2htylSvrmI4D5wPmnpDh3XH1r3V0YJobMuVRcXHbeFMMfPZm+8xb3xe08Sa2JrVeL1aj/mYkRSUH5L7ZFPoY6DGVo1OS+2LFKpyHiYDoMUDGhTqeiPzfpOhKnof3fpAdzTuaNZanof3fpDK/of3fpAezTueM2f0P7v0gM/oHxEB/PO5+2VNTbCAkEPpxC3HqPGTaNXMoYbiLjuhUlq7IQyEhhYqRoQb3Bn0ThiSilvOKqT321nzxgqXWYmlT9KpTTxZRPoyIxEIRNRbgjmCJRQ7VxeYm0g7DKriQX4qQpPBjb9ZV43HNRqFKoIYeDDmOyIp49XMD0SZrbfQ+lWJakeqc8hemx7V4eqRsLtWqgsGzDkwvb174vFbWruLAhB/SPK8TAxe09lVsPU6twCbXBU3BB3Hs3SOtF+Rmm+pXJJ1J1JOpPeY+mGgZvCYEu6qxygkAsdyjiZ6Dhtp4ehTFOjdgo0sN54kk85SHDTq0rQJeN2o9Qeivoj4njMn0hxWSnUPJWPgDLzEVLTE9M65+r1SN3kKTwGZwNfbAwuEXUd4+cuUGkqMM1rGTkxfZ7ZFWCDl/u0Wn6yCuM7I4Mb2SKm/8Rff3yGMaORivro7YErW06By7pGGNHG/hOjGj/YgSB8b+EbxtcJTZjplUn120iRi14cpD2u/WUiqWJzKbG6hgpuVvwgD0+pwOW4zZMt+Bd9PeYjD0sqqo4AL4aRmrXq1igqIqKrhzZ8+fKDZbWFtbH1SVTOvtgXPQmj1m08OOAqFj+EE+8Ce9zxf6JqObaOb0KTt4lV+M9omTEQhCBE2ls2nXTLVUMOB/iXtU8Jh9rdEatG7UCaib7bqqju/i9U9DhA8pwm0CNDv3HgRLrC4gNNFt3o7SxAJtkq20cceWYcRMdh6LUmKN5ymx7xAvFEcCyPh6l5JBgcZZHqyQ0i12gVdZGqOEQXZjYD59kr/pXwS4bZtGgmrVa4Z24uUUtfu4TZdEsOC9SoeFkHZfU/CUv0iY1Ri8PTdFdQjuVYBlOY5QdeOhgeJJRYcI4EPKesUquEO/B0fAfKSkpYE78GnqJEg8fAMVrPZV2Zs9t+FUfib5w/YGzj/II7ncfGB42GM7mM9jPRXZx/luO6o0QehezzuFUf8A2fMQryDPO9ZPWm6BYE7nrD8SH3rGz9HWEO6tXH/5n/TA8q62d62ent9G2H4Ymp66an3ERpvoyp8MUfXRv/5IHmvWxQqz0NvowHDFL66JH+syuxv0a1AD1eIpE8AVZQfXraBY/QjTzVsU/opSQfjZyf8AsHjPW5gPoe2PVw2Hr9emV3rabjdUQAEEbxe838qCEIQCEIQCY3pBT/6liP6fGwmymO2o2eqx7fdpAi0ZLRpGURy8B5mkTENFs8i13gaToj+5b/5G9wmA6b18+1Kg4U6dNO42zH/uE3fQxvsqg/8Ac96rPJ9v4tmxmIZCAz4goDvAAIS9u5YFvQk6lMquJroAWqUwNbkqfJAbKN3OGG6QVc1RfIbKFCkA2LM1hryhWzpyRTmXXauIHnLS3uL5iB9nqx7oJ0ndapp1KaDKhclWJ3AEeNxA1qmKapYTMUuktQqGOH8koalw48wGxO7tiKfTFGZVNJhmbKDmBtfidOyToGN2s/1lgHIUDQZsqkgbr8IYnbLqt0rMTe1tDYam+7laVO0ko1qhfq6tyxUMoNnK77Wle1HCgElqwA3+U27xnDvxOS22a9/lya8fdts17Wo6VYhloAVMpcuWNlJKjzQL6XkteklYZb1wLgsQVRjTVVuQxFgTfS+ndKvaeAwhSmmZlyqLWB807ryuGw8PwrsPUPlN949/ave8fyfGxxZxvPzPd6l7bXoZ0lrYl6oqlSqZcpC5Sb3368gJpMfVIQa8T7pmeg+yqdFHNOp1mZtTyIFrS+2o9lHdNuJZJL7cXk7xvk1rE6l9Rqui4/6ZSeJY+23wltIWxaeXD0h/QvtF5NmbQIQhAIQhAZxlTLTY8lMyZWajan7l+74iZloDLRtniqrSBiK9oDtSrI1SpIdTExsVoGv6I18tLEH0fK8FPynjOLLsoqICSXZ9LE+Vfn3z0bCY3JgseRv6mw+810HtYTz0kdYiGpkUIWPbYE29kCKuNr3uyE8wVBB1BBtfsEMNTqqtSqUNzUQi43heNu+Sa1SogBzMRYXbLZLnWwNuVvGWXR/GNUpAub3Lb+WYgewQqr/b9W97FTawYKwK+bqPy+0yOtc1HxFXKR5HJrAsbtYmbdqKADQG+u4i0hYPFgvUXKuVWKjtAAvf1yCgHSReq6sZPNCDyxuAUajlo35pDwlcPiUtbQO9l3Cwtp4zbPs6mVBZBY9xOsiUBRp1yi0xfKCW0B1O6OxWbO24tOmFIbMCxB0sC+bNb+0esyr2rjVekiKgUgBSRe7lm1mobo5Qe7CmOZstreEi1diYWkyFlJJay77AgE3IJ7JexSYuoOtN9QLC17XsBpfhF47EIWGQWAAF777AcLcNdeMl46jhajlr1FN9bXANtOEj/s3Df59RR23OkDY9BFthQfSLN4ky22tqbdw8YnYeEWlRREN1AAB5iOhc+JprzqL4A/pIPQKSWUDkAPARcISoIQhAIQhAh7WP2Ler3zNtNDto/ZHvHvlAYELEjSZ7aNe00WLNhFdHdipiKVc1B532anihAzZh6yvhAxSVSxk+hSJjRwjUqrU3HlKbHt7ZY0hpAqNqVylJ6Y/mlFPcjh/eomX2nsyo1TMgB0GnK00m2/3iDvPwmawhV6lQMWuSctibCx3+6AxUweIN/IuTr5+l+drS1wlN8PSRWRmOUXy2Nj6yJV7QxD0ywBZTdQBmuQGItr3Ga3A1CwUHU9vvhUA7ZF7slQfgvu7iZF2fW6tM9UMudmOoN9SSL8tLS+x1YU0c6eSG1txAjez8SaiLmAJNuzUyBhtv0SAM4Fud+VuWkr8LilatVqXGS6qGvZfJXmZoauFQGxUeo3HukHZ+Ip1UINMAZmFhrcA2BgS8LtBcpAYE62sQbXFr3BlNtmv9rSHJaj+AAHvMsamwKBFzTFjxKi0hph8LQaoAliqjMQBqG3CBT7GxFNamatqliCuXNmvp6rb79ki4x8zNa3lNYWGVTdraDgJYNhMITo1RfW2ntkjZ2ycM1VPtWJzAqpvZiNZRv9mLZFHID2R3YS5sanZmbwB+c5SFl7gZI6HJfEufRQ+JIHzkK20IQlRyE5CB2E5eF4Fftw/Zj7wlC0u9ut5Kjtv4D9ZRVWgQNoPoZqOidLLhKf8AVmb8zG3stMbtKrpN9smnloUl5IvugZvp1s7VK6jXRH7R/CT7vCZ+nunoO26HWYaqvNGt3gXHunm1Kt5MCr2prVNzYBR7bmZb9mtcmnVSxPrOtxfyvhLvbVXyKzc9PcspsJSp9V1j62YrkDZSxNitjbQWzQrv7IrVKilip8oMxzEk5d2nhLcYmrSawpsbcVZdfUZQ4J74lMugAY2ve19Brxm2wtS4NydBcQKDaOMqVabIKVTM9hc2sNRck3kmnjRQIVw2ltysR4gR7a+NK9UFNiz620JABJljhiHsGtfuuTIKvFbfpEE5rELYAhrmw03jfI2yKop0kzkKSoOpAvfXjLTalRadNmCrcbuRN7CLVErKM6A8t1vaIDtTHowAVlJ03EaWFraHWZTaFe7VzzqKnqUfMTRV9g0OKAcdACCO8SrZ8N1IXqyFYmwHYbXgVKVaeWxD5uYZcvZ5OX4yV0f8rF0xyzN4C3xnPqeGO56g9bH2Xl10V2dRFYtTqMzBbWP8IOvwlGzY2Q90tOglP983ai+GYn3iVGKa1P1zQ9CEthifSdj4AD4SQrRQnISoTeF4jNOZoDl5y8RmnC0Ci27ivtCPRFviZnsVjJN2hVzMx5kmU+IgObKoHEYlEPm3zN91dT47vXPSLzJ9CMLZXqnexyL3LqfafZNOXgONqCOYI8Z5XXTKzDkSPAz1DPPNdurlq1vvMfGBmNp9X1RFVsoY6HtveUibPpnzK6+u0nbcdBUoiqQFXNUIIvmy2AUDjcnwvI1UU/tWQUXBdi2Y5QqGmCoQbwcxO7iJz75dZvw9bxvB4+Xjl133f4k7M2KQzOKiubWFrWHHW0mdZiF/lqe5il/EGVPQ42DtzY+wATZ57IN99ON73F/lN2bbJXnc2Jjk1mXuSs69CtVqIWp5QgY+dmuSLchJVLahS4NN+R8nN7jD66xxTKD5IVRbhcgk6esS0WpfeBK1s9tLHCqq00DXLre6kWAN/gJOpbQpocrsoI3gnKfbH8bj+rqIABqGLc7AaW9ZlV+1y9yaStztfTvgWuL2ohVmVl0U/wAQJNhMux8imP6AfWdTJlXG0N70AdQOF7k24iR9oVB1x08kZRbdpbUX4SwNXmj6Er5VVu1R4C/xlHtKrSLDqVIAVQbm9zYdg7deM0nQdPsi3N2Ptt8Io0m0W8geubDotTy4Sl2gt+YkzE7XewHdN/s5MlGmvoog8FEkKm3heN5oZpUILTmaNkxBaA6XkbHVrIeZ0+cGqyvr1ruQfV3QK2rQJlZjsORNStRIzishG4QJWyU6uhTXko8TqffJZqykw20N6nhu7RHjjhAs+tmA28+Zqjc2+M0lbaYAMx+NrXOWx86/eB/zAptqbJWtbNvG4jfKt+iw4MfZNQIsCY3Ob7jdjn5cfTqz9qDCbIahSC0yCbknML3ub/GOddiBvRGA3WZh75e2nMkrVbbe6z2Hw9RWqVXTVmvlBzECwA1NuUfG1QPOSoPw3PsJl4FieqHEQMti65q1GZA1lpEC4I1J13+qQdn7VNEm2W5sDclTpysRNytMAbpHqbORv4RKMLWq53TXzqgJ1vxLGLrvd2P9R9htNnR2LSDZsi3521kbF9HabsTqL66EiOxki03vQ+nbDU+1QfHX4ykboop0zsB3zW7Mw4RVUbgAPCSg2gM1RV5so9oE9DDzz7D+Vi6f37+Gs2oqyxE3PO55EFSLDwHCYho5aJKwI1RLynx+yc5zKxVuBl8ViCkDJPh8SnBX7QbHwMZd8T/lHxE2BpxBpQMnhsJWJu4A7L3k9cOZdmlEGjApnw0r8fsc1BYMVPBhow7pp+piTRgef1Ng4xfMxII5PTDe0Ee6NNhceu9aFT81Mn3z0M0Ik4eB5ycVil8/CX+5UB94ET+27fvMPiE/CH909FOGiGwY5R0PPl6Q4f8AiZl++jL8JIobXw7+ZXpn8QE2VTZaHeoPqEg4jozQfzqSH8IkFMhB81lPcQY5lMcq9BMKd1PL93yfdI79BgP3dasvc7EeBMKcuRwnA8jnoril/d4p/wASqw9gEafZO0F3PRf7yFfcxgWAaP0qkomOPTzsNTb7rlfYVjNXa2IUf+jqg9hVhA0OxGzYsdgY+y3xmuWpMb0Ko1XZ6lWk1O4CqG0Y3NybctJtaeHMqFq0cUzq0DHVowJNom0dtOWgNWnCsetOEQGMs4Vj+WcywGMk5kkjLOZYEfq4nqpKKzmWBFNOcNOS8s5kgROrh1Ml5IZIEPqpzqZNCQyQIXUw6iTckAkCF1E79Xk3JDLAiDDiLFEcpJyzoWAwtOOhYsLO2gAEUJwCdg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SEBQUEBQUFhQWFRQUFBQWFRQQEA8UFBQWFhQUFBUYHCggGBwlHRUUITEhJSkrLi4uFx8zODMsNygtLiwBCgoKDQwOFxAQFiwhHRwsLiwtLCwsLCwyLTQ3NzUrLDc0LDc3NCsuNzcsLSwtLCwuLCwrLCwsLCwtLCwsKzAsN//AABEIAPAA0AMBIgACEQEDEQH/xAAcAAABBQEBAQAAAAAAAAAAAAAAAgMEBQYBBwj/xABGEAACAQIDBAUIBwYFAwUAAAABAgADEQQSIQUxQVEGE2FxkSIyUoGhscHRBxQjcoKS4RUzQkNiohZTwvDxJLLDNGNzg5P/xAAZAQEBAAMBAAAAAAAAAAAAAAAAAQIDBAX/xAAgEQEBAQACAgEFAAAAAAAAAAAAAQIDEQQxITJBcYGR/9oADAMBAAIRAxEAPwD3GEIQCEIQCEIQCEIQCEIQCEIQCEIQCEIQCEIQCEIQCEIQCEIQCEIQCEIQCEIQCEIQCEIQCEIQCEIQCEIQCEIQCEIQCEIQCEIQCEIQCEIQCEIQCEIzWrAaQHHcDfG+ulP0hxoSje+8gDvO6GDxF1EC462c62QetnetgTutjiteVoqxaYixgWMJxWuLidgEIQgEIQgEIQgEIQgEIQgEIQgEIQgEIQgcJlVUqXJM5tJSxIJ0B+UiVKkCt6VPemvY4itnV/JEpuk+K8umn4j7h8Y9gK2ggaEVoddK4V53roFh10Ould1841aBqdk1sydxI+Mmym6MvdHP9VvYJH6SdIxhnVALsRmPYL2gXtWsFtc75wYhecxidKadatlzAMqjyb668bSXX2zTpi7OAO+Bq1YHdFTzBOmDdeGUHID+YTWL01wtvOf8hgaOEzw6Z4X0m/I06OmOF9JvyNA0EJQDpfhfSb8jfKK/xdhfTb8jfKBewlH/AIsw3pt+R/lD/FeF9M/kf5QLyEpP8VYX/MP5H+UD0rwvGrb8LfKBdwlZgNvYes2WlVVm5bie6++WcAhCECo2tTKsHHmnQ9hG6Vdd9LzQbSbyLc/hMniyalRKS/xMB3C+p8LwMjtPEZ8Qx4bh3CT8HW0l/wBM+jn8+iNw+0Ub7AeePVvmQo1bQL5a8X18qVxEV9YgWZrRt8RK5sTLXo1s44mrc/u0ILn0jvCD/e6Bs+juHKYdL72u5/Fu9lpA6W9HPrShkNqqiwv5rrvynl2GaESt2htylSvrmI4D5wPmnpDh3XH1r3V0YJobMuVRcXHbeFMMfPZm+8xb3xe08Sa2JrVeL1aj/mYkRSUH5L7ZFPoY6DGVo1OS+2LFKpyHiYDoMUDGhTqeiPzfpOhKnof3fpAdzTuaNZanof3fpDK/of3fpAezTueM2f0P7v0gM/oHxEB/PO5+2VNTbCAkEPpxC3HqPGTaNXMoYbiLjuhUlq7IQyEhhYqRoQb3Bn0ThiSilvOKqT321nzxgqXWYmlT9KpTTxZRPoyIxEIRNRbgjmCJRQ7VxeYm0g7DKriQX4qQpPBjb9ZV43HNRqFKoIYeDDmOyIp49XMD0SZrbfQ+lWJakeqc8hemx7V4eqRsLtWqgsGzDkwvb174vFbWruLAhB/SPK8TAxe09lVsPU6twCbXBU3BB3Hs3SOtF+Rmm+pXJJ1J1JOpPeY+mGgZvCYEu6qxygkAsdyjiZ6Dhtp4ehTFOjdgo0sN54kk85SHDTq0rQJeN2o9Qeivoj4njMn0hxWSnUPJWPgDLzEVLTE9M65+r1SN3kKTwGZwNfbAwuEXUd4+cuUGkqMM1rGTkxfZ7ZFWCDl/u0Wn6yCuM7I4Mb2SKm/8Rff3yGMaORivro7YErW06By7pGGNHG/hOjGj/YgSB8b+EbxtcJTZjplUn120iRi14cpD2u/WUiqWJzKbG6hgpuVvwgD0+pwOW4zZMt+Bd9PeYjD0sqqo4AL4aRmrXq1igqIqKrhzZ8+fKDZbWFtbH1SVTOvtgXPQmj1m08OOAqFj+EE+8Ce9zxf6JqObaOb0KTt4lV+M9omTEQhCBE2ls2nXTLVUMOB/iXtU8Jh9rdEatG7UCaib7bqqju/i9U9DhA8pwm0CNDv3HgRLrC4gNNFt3o7SxAJtkq20cceWYcRMdh6LUmKN5ymx7xAvFEcCyPh6l5JBgcZZHqyQ0i12gVdZGqOEQXZjYD59kr/pXwS4bZtGgmrVa4Z24uUUtfu4TZdEsOC9SoeFkHZfU/CUv0iY1Ri8PTdFdQjuVYBlOY5QdeOhgeJJRYcI4EPKesUquEO/B0fAfKSkpYE78GnqJEg8fAMVrPZV2Zs9t+FUfib5w/YGzj/II7ncfGB42GM7mM9jPRXZx/luO6o0QehezzuFUf8A2fMQryDPO9ZPWm6BYE7nrD8SH3rGz9HWEO6tXH/5n/TA8q62d62ent9G2H4Ymp66an3ERpvoyp8MUfXRv/5IHmvWxQqz0NvowHDFL66JH+syuxv0a1AD1eIpE8AVZQfXraBY/QjTzVsU/opSQfjZyf8AsHjPW5gPoe2PVw2Hr9emV3rabjdUQAEEbxe838qCEIQCEIQCY3pBT/6liP6fGwmymO2o2eqx7fdpAi0ZLRpGURy8B5mkTENFs8i13gaToj+5b/5G9wmA6b18+1Kg4U6dNO42zH/uE3fQxvsqg/8Ac96rPJ9v4tmxmIZCAz4goDvAAIS9u5YFvQk6lMquJroAWqUwNbkqfJAbKN3OGG6QVc1RfIbKFCkA2LM1hryhWzpyRTmXXauIHnLS3uL5iB9nqx7oJ0ndapp1KaDKhclWJ3AEeNxA1qmKapYTMUuktQqGOH8koalw48wGxO7tiKfTFGZVNJhmbKDmBtfidOyToGN2s/1lgHIUDQZsqkgbr8IYnbLqt0rMTe1tDYam+7laVO0ko1qhfq6tyxUMoNnK77Wle1HCgElqwA3+U27xnDvxOS22a9/lya8fdts17Wo6VYhloAVMpcuWNlJKjzQL6XkteklYZb1wLgsQVRjTVVuQxFgTfS+ndKvaeAwhSmmZlyqLWB807ryuGw8PwrsPUPlN949/ave8fyfGxxZxvPzPd6l7bXoZ0lrYl6oqlSqZcpC5Sb3368gJpMfVIQa8T7pmeg+yqdFHNOp1mZtTyIFrS+2o9lHdNuJZJL7cXk7xvk1rE6l9Rqui4/6ZSeJY+23wltIWxaeXD0h/QvtF5NmbQIQhAIQhAZxlTLTY8lMyZWajan7l+74iZloDLRtniqrSBiK9oDtSrI1SpIdTExsVoGv6I18tLEH0fK8FPynjOLLsoqICSXZ9LE+Vfn3z0bCY3JgseRv6mw+810HtYTz0kdYiGpkUIWPbYE29kCKuNr3uyE8wVBB1BBtfsEMNTqqtSqUNzUQi43heNu+Sa1SogBzMRYXbLZLnWwNuVvGWXR/GNUpAub3Lb+WYgewQqr/b9W97FTawYKwK+bqPy+0yOtc1HxFXKR5HJrAsbtYmbdqKADQG+u4i0hYPFgvUXKuVWKjtAAvf1yCgHSReq6sZPNCDyxuAUajlo35pDwlcPiUtbQO9l3Cwtp4zbPs6mVBZBY9xOsiUBRp1yi0xfKCW0B1O6OxWbO24tOmFIbMCxB0sC+bNb+0esyr2rjVekiKgUgBSRe7lm1mobo5Qe7CmOZstreEi1diYWkyFlJJay77AgE3IJ7JexSYuoOtN9QLC17XsBpfhF47EIWGQWAAF777AcLcNdeMl46jhajlr1FN9bXANtOEj/s3Df59RR23OkDY9BFthQfSLN4ky22tqbdw8YnYeEWlRREN1AAB5iOhc+JprzqL4A/pIPQKSWUDkAPARcISoIQhAIQhAh7WP2Ler3zNtNDto/ZHvHvlAYELEjSZ7aNe00WLNhFdHdipiKVc1B532anihAzZh6yvhAxSVSxk+hSJjRwjUqrU3HlKbHt7ZY0hpAqNqVylJ6Y/mlFPcjh/eomX2nsyo1TMgB0GnK00m2/3iDvPwmawhV6lQMWuSctibCx3+6AxUweIN/IuTr5+l+drS1wlN8PSRWRmOUXy2Nj6yJV7QxD0ywBZTdQBmuQGItr3Ga3A1CwUHU9vvhUA7ZF7slQfgvu7iZF2fW6tM9UMudmOoN9SSL8tLS+x1YU0c6eSG1txAjez8SaiLmAJNuzUyBhtv0SAM4Fud+VuWkr8LilatVqXGS6qGvZfJXmZoauFQGxUeo3HukHZ+Ip1UINMAZmFhrcA2BgS8LtBcpAYE62sQbXFr3BlNtmv9rSHJaj+AAHvMsamwKBFzTFjxKi0hph8LQaoAliqjMQBqG3CBT7GxFNamatqliCuXNmvp6rb79ki4x8zNa3lNYWGVTdraDgJYNhMITo1RfW2ntkjZ2ycM1VPtWJzAqpvZiNZRv9mLZFHID2R3YS5sanZmbwB+c5SFl7gZI6HJfEufRQ+JIHzkK20IQlRyE5CB2E5eF4Fftw/Zj7wlC0u9ut5Kjtv4D9ZRVWgQNoPoZqOidLLhKf8AVmb8zG3stMbtKrpN9smnloUl5IvugZvp1s7VK6jXRH7R/CT7vCZ+nunoO26HWYaqvNGt3gXHunm1Kt5MCr2prVNzYBR7bmZb9mtcmnVSxPrOtxfyvhLvbVXyKzc9PcspsJSp9V1j62YrkDZSxNitjbQWzQrv7IrVKilip8oMxzEk5d2nhLcYmrSawpsbcVZdfUZQ4J74lMugAY2ve19Brxm2wtS4NydBcQKDaOMqVabIKVTM9hc2sNRck3kmnjRQIVw2ltysR4gR7a+NK9UFNiz620JABJljhiHsGtfuuTIKvFbfpEE5rELYAhrmw03jfI2yKop0kzkKSoOpAvfXjLTalRadNmCrcbuRN7CLVErKM6A8t1vaIDtTHowAVlJ03EaWFraHWZTaFe7VzzqKnqUfMTRV9g0OKAcdACCO8SrZ8N1IXqyFYmwHYbXgVKVaeWxD5uYZcvZ5OX4yV0f8rF0xyzN4C3xnPqeGO56g9bH2Xl10V2dRFYtTqMzBbWP8IOvwlGzY2Q90tOglP983ai+GYn3iVGKa1P1zQ9CEthifSdj4AD4SQrRQnISoTeF4jNOZoDl5y8RmnC0Ci27ivtCPRFviZnsVjJN2hVzMx5kmU+IgObKoHEYlEPm3zN91dT47vXPSLzJ9CMLZXqnexyL3LqfafZNOXgONqCOYI8Z5XXTKzDkSPAz1DPPNdurlq1vvMfGBmNp9X1RFVsoY6HtveUibPpnzK6+u0nbcdBUoiqQFXNUIIvmy2AUDjcnwvI1UU/tWQUXBdi2Y5QqGmCoQbwcxO7iJz75dZvw9bxvB4+Xjl133f4k7M2KQzOKiubWFrWHHW0mdZiF/lqe5il/EGVPQ42DtzY+wATZ57IN99ON73F/lN2bbJXnc2Jjk1mXuSs69CtVqIWp5QgY+dmuSLchJVLahS4NN+R8nN7jD66xxTKD5IVRbhcgk6esS0WpfeBK1s9tLHCqq00DXLre6kWAN/gJOpbQpocrsoI3gnKfbH8bj+rqIABqGLc7AaW9ZlV+1y9yaStztfTvgWuL2ohVmVl0U/wAQJNhMux8imP6AfWdTJlXG0N70AdQOF7k24iR9oVB1x08kZRbdpbUX4SwNXmj6Er5VVu1R4C/xlHtKrSLDqVIAVQbm9zYdg7deM0nQdPsi3N2Ptt8Io0m0W8geubDotTy4Sl2gt+YkzE7XewHdN/s5MlGmvoog8FEkKm3heN5oZpUILTmaNkxBaA6XkbHVrIeZ0+cGqyvr1ruQfV3QK2rQJlZjsORNStRIzishG4QJWyU6uhTXko8TqffJZqykw20N6nhu7RHjjhAs+tmA28+Zqjc2+M0lbaYAMx+NrXOWx86/eB/zAptqbJWtbNvG4jfKt+iw4MfZNQIsCY3Ob7jdjn5cfTqz9qDCbIahSC0yCbknML3ub/GOddiBvRGA3WZh75e2nMkrVbbe6z2Hw9RWqVXTVmvlBzECwA1NuUfG1QPOSoPw3PsJl4FieqHEQMti65q1GZA1lpEC4I1J13+qQdn7VNEm2W5sDclTpysRNytMAbpHqbORv4RKMLWq53TXzqgJ1vxLGLrvd2P9R9htNnR2LSDZsi3521kbF9HabsTqL66EiOxki03vQ+nbDU+1QfHX4ykboop0zsB3zW7Mw4RVUbgAPCSg2gM1RV5so9oE9DDzz7D+Vi6f37+Gs2oqyxE3PO55EFSLDwHCYho5aJKwI1RLynx+yc5zKxVuBl8ViCkDJPh8SnBX7QbHwMZd8T/lHxE2BpxBpQMnhsJWJu4A7L3k9cOZdmlEGjApnw0r8fsc1BYMVPBhow7pp+piTRgef1Ng4xfMxII5PTDe0Ee6NNhceu9aFT81Mn3z0M0Ik4eB5ycVil8/CX+5UB94ET+27fvMPiE/CH909FOGiGwY5R0PPl6Q4f8AiZl++jL8JIobXw7+ZXpn8QE2VTZaHeoPqEg4jozQfzqSH8IkFMhB81lPcQY5lMcq9BMKd1PL93yfdI79BgP3dasvc7EeBMKcuRwnA8jnoril/d4p/wASqw9gEafZO0F3PRf7yFfcxgWAaP0qkomOPTzsNTb7rlfYVjNXa2IUf+jqg9hVhA0OxGzYsdgY+y3xmuWpMb0Ko1XZ6lWk1O4CqG0Y3NybctJtaeHMqFq0cUzq0DHVowJNom0dtOWgNWnCsetOEQGMs4Vj+WcywGMk5kkjLOZYEfq4nqpKKzmWBFNOcNOS8s5kgROrh1Ml5IZIEPqpzqZNCQyQIXUw6iTckAkCF1E79Xk3JDLAiDDiLFEcpJyzoWAwtOOhYsLO2gAEUJwCdgf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6" name="Picture 8" descr="http://tallerespacoolmedo.com/wp-content/uploads/2013/07/presupues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853750"/>
            <a:ext cx="1656184" cy="1763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 descr="https://encrypted-tbn1.gstatic.com/images?q=tbn:ANd9GcRh0NLsAEe0FyvsokNbZ72QO-D89Rkz8pvkEilSgjJ_CHXSZVjPv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53281">
            <a:off x="6685528" y="4741167"/>
            <a:ext cx="1255829" cy="1611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12976"/>
            <a:ext cx="5673849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37112"/>
            <a:ext cx="5956176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46658"/>
            <a:ext cx="5616623" cy="2450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472" y="3550273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58" y="3212976"/>
            <a:ext cx="6490800" cy="2546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4885</TotalTime>
  <Words>964</Words>
  <Application>Microsoft Office PowerPoint</Application>
  <PresentationFormat>Presentación en pantalla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Maria Fernanda Ramirez</cp:lastModifiedBy>
  <cp:revision>150</cp:revision>
  <dcterms:created xsi:type="dcterms:W3CDTF">2014-07-21T19:40:48Z</dcterms:created>
  <dcterms:modified xsi:type="dcterms:W3CDTF">2016-12-07T15:45:44Z</dcterms:modified>
</cp:coreProperties>
</file>