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92" d="100"/>
          <a:sy n="92" d="100"/>
        </p:scale>
        <p:origin x="-19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</a:t>
          </a:r>
          <a:r>
            <a:rPr lang="es-MX" dirty="0" smtClean="0">
              <a:solidFill>
                <a:schemeClr val="tx1"/>
              </a:solidFill>
            </a:rPr>
            <a:t>Municipal    $ 18,312.00</a:t>
          </a:r>
        </a:p>
        <a:p>
          <a:r>
            <a:rPr lang="es-MX" dirty="0" smtClean="0">
              <a:solidFill>
                <a:schemeClr val="tx1"/>
              </a:solidFill>
            </a:rPr>
            <a:t>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</a:t>
          </a:r>
          <a:r>
            <a:rPr lang="es-MX" dirty="0" smtClean="0">
              <a:solidFill>
                <a:schemeClr val="tx1"/>
              </a:solidFill>
            </a:rPr>
            <a:t>$18,312.00 </a:t>
          </a:r>
          <a:r>
            <a:rPr lang="es-MX" dirty="0" smtClean="0">
              <a:solidFill>
                <a:schemeClr val="tx1"/>
              </a:solidFill>
            </a:rPr>
            <a:t>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</a:t>
          </a:r>
          <a:r>
            <a:rPr lang="es-MX" dirty="0" smtClean="0">
              <a:solidFill>
                <a:schemeClr val="tx1"/>
              </a:solidFill>
            </a:rPr>
            <a:t>   $  25,600.00</a:t>
          </a:r>
        </a:p>
        <a:p>
          <a:r>
            <a:rPr lang="es-MX" dirty="0" smtClean="0">
              <a:solidFill>
                <a:schemeClr val="tx1"/>
              </a:solidFill>
            </a:rPr>
            <a:t>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tx1"/>
              </a:solidFill>
            </a:rPr>
            <a:t>Tesorero </a:t>
          </a:r>
          <a:r>
            <a:rPr lang="es-MX" sz="1500" kern="1200" dirty="0" smtClean="0">
              <a:solidFill>
                <a:schemeClr val="tx1"/>
              </a:solidFill>
            </a:rPr>
            <a:t>Municipal    $ 18,312.00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tx1"/>
              </a:solidFill>
            </a:rPr>
            <a:t>mensuales</a:t>
          </a:r>
          <a:endParaRPr lang="es-MX" sz="15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tx1"/>
              </a:solidFill>
            </a:rPr>
            <a:t>Contralor Municipal </a:t>
          </a:r>
          <a:r>
            <a:rPr lang="es-MX" sz="1500" kern="1200" dirty="0" smtClean="0">
              <a:solidFill>
                <a:schemeClr val="tx1"/>
              </a:solidFill>
            </a:rPr>
            <a:t>$18,312.00 </a:t>
          </a:r>
          <a:r>
            <a:rPr lang="es-MX" sz="1500" kern="1200" dirty="0" smtClean="0">
              <a:solidFill>
                <a:schemeClr val="tx1"/>
              </a:solidFill>
            </a:rPr>
            <a:t>mensuales</a:t>
          </a:r>
          <a:endParaRPr lang="es-MX" sz="15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tx1"/>
              </a:solidFill>
            </a:rPr>
            <a:t>Presidente Municipal </a:t>
          </a:r>
          <a:r>
            <a:rPr lang="es-MX" sz="1500" kern="1200" dirty="0" smtClean="0">
              <a:solidFill>
                <a:schemeClr val="tx1"/>
              </a:solidFill>
            </a:rPr>
            <a:t>   $  25,600.00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tx1"/>
              </a:solidFill>
            </a:rPr>
            <a:t>mensuales</a:t>
          </a:r>
          <a:endParaRPr lang="es-MX" sz="15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86" tIns="46744" rIns="93486" bIns="4674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95218" y="0"/>
            <a:ext cx="3056414" cy="467071"/>
          </a:xfrm>
          <a:prstGeom prst="rect">
            <a:avLst/>
          </a:prstGeom>
        </p:spPr>
        <p:txBody>
          <a:bodyPr vert="horz" lIns="93486" tIns="46744" rIns="93486" bIns="46744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23/03/2017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56414" cy="467070"/>
          </a:xfrm>
          <a:prstGeom prst="rect">
            <a:avLst/>
          </a:prstGeom>
        </p:spPr>
        <p:txBody>
          <a:bodyPr vert="horz" lIns="93486" tIns="46744" rIns="93486" bIns="4674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95218" y="8842031"/>
            <a:ext cx="3056414" cy="467070"/>
          </a:xfrm>
          <a:prstGeom prst="rect">
            <a:avLst/>
          </a:prstGeom>
        </p:spPr>
        <p:txBody>
          <a:bodyPr vert="horz" lIns="93486" tIns="46744" rIns="93486" bIns="46744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86" tIns="46744" rIns="93486" bIns="4674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5455"/>
          </a:xfrm>
          <a:prstGeom prst="rect">
            <a:avLst/>
          </a:prstGeom>
        </p:spPr>
        <p:txBody>
          <a:bodyPr vert="horz" lIns="93486" tIns="46744" rIns="93486" bIns="46744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23/03/2017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6913"/>
            <a:ext cx="4656137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86" tIns="46744" rIns="93486" bIns="46744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86" tIns="46744" rIns="93486" bIns="4674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86" tIns="46744" rIns="93486" bIns="4674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8" y="8842030"/>
            <a:ext cx="3056414" cy="465455"/>
          </a:xfrm>
          <a:prstGeom prst="rect">
            <a:avLst/>
          </a:prstGeom>
        </p:spPr>
        <p:txBody>
          <a:bodyPr vert="horz" lIns="93486" tIns="46744" rIns="93486" bIns="46744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23/03/2017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i.org.mx:8282/ipo/dependencia.php?dep=34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ransparencia.asecoahuila.gob.mx/" TargetMode="External"/><Relationship Id="rId4" Type="http://schemas.openxmlformats.org/officeDocument/2006/relationships/hyperlink" Target="http://104.130.139.164/Transparencia/Consultadoc.asp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ARTEAGA,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2017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810464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$56,264,155.62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$9,942,365.89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$19,248,861.56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$15,967,231.43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$1,143,681.00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$8,091,137.14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$1,151,788.13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$111,809,220.77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88045535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366 plazas </a:t>
            </a:r>
            <a:r>
              <a:rPr lang="es-MX" dirty="0" smtClean="0">
                <a:solidFill>
                  <a:schemeClr val="tx1"/>
                </a:solidFill>
              </a:rPr>
              <a:t>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35 policías municipales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3"/>
              </a:rPr>
              <a:t>http://www.icai.org.mx:8282/ipo/dependencia.php?dep=34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5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2014-2017 – ARTEAGA,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84483"/>
              </p:ext>
            </p:extLst>
          </p:nvPr>
        </p:nvGraphicFramePr>
        <p:xfrm>
          <a:off x="3569172" y="3717032"/>
          <a:ext cx="4626899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/>
                <a:gridCol w="108012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$48,836,482.25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$415,776.06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$8,462,169.32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$8,066.79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$2.006.096.00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$52,080,630.35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111,809,220.77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46656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$60,015,017.68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$47,000,000.00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$4,794,203.09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$111,809,220.77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841073"/>
              </p:ext>
            </p:extLst>
          </p:nvPr>
        </p:nvGraphicFramePr>
        <p:xfrm>
          <a:off x="1718822" y="2060848"/>
          <a:ext cx="6296417" cy="279113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/>
                <a:gridCol w="1675554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$1,219,091.33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$4,627,505.03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CONTRALORIA 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$1,326823.30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OBRAS 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$11,207,257.40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SECRETARIA 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$40,502,894.11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DESARROLLO 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$32,002,111.76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$15,710,965.00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D.I.F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$2,771,938.28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FOMENTO AGROPECUARIO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$1,748,595.03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SECRETARIA</a:t>
                      </a:r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TECNICA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$692,039.53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$111,809,220.77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15470</TotalTime>
  <Words>1151</Words>
  <Application>Microsoft Office PowerPoint</Application>
  <PresentationFormat>Presentación en pantalla (4:3)</PresentationFormat>
  <Paragraphs>156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LENOVO</cp:lastModifiedBy>
  <cp:revision>207</cp:revision>
  <cp:lastPrinted>2017-03-22T21:39:14Z</cp:lastPrinted>
  <dcterms:created xsi:type="dcterms:W3CDTF">2014-07-21T19:40:48Z</dcterms:created>
  <dcterms:modified xsi:type="dcterms:W3CDTF">2017-03-23T15:27:17Z</dcterms:modified>
</cp:coreProperties>
</file>