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00" d="100"/>
          <a:sy n="100" d="100"/>
        </p:scale>
        <p:origin x="-17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Tesorero Municipal $</a:t>
          </a:r>
          <a:r>
            <a:rPr lang="es-MX" sz="1400" dirty="0" smtClean="0">
              <a:solidFill>
                <a:schemeClr val="tx1"/>
              </a:solidFill>
            </a:rPr>
            <a:t>20,000.00</a:t>
          </a:r>
          <a:r>
            <a:rPr lang="es-MX" sz="1600" dirty="0" smtClean="0">
              <a:solidFill>
                <a:schemeClr val="tx1"/>
              </a:solidFill>
            </a:rPr>
            <a:t> mensuales</a:t>
          </a:r>
          <a:endParaRPr lang="es-MX" sz="1600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Contralor Municipal </a:t>
          </a:r>
          <a:r>
            <a:rPr lang="es-MX" sz="1400" dirty="0" smtClean="0">
              <a:solidFill>
                <a:schemeClr val="tx1"/>
              </a:solidFill>
            </a:rPr>
            <a:t>$20,000.00 </a:t>
          </a:r>
          <a:r>
            <a:rPr lang="es-MX" sz="1600" dirty="0" smtClean="0">
              <a:solidFill>
                <a:schemeClr val="tx1"/>
              </a:solidFill>
            </a:rPr>
            <a:t>mensuales</a:t>
          </a:r>
          <a:endParaRPr lang="es-MX" sz="1600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Presidente Municipal  $ </a:t>
          </a:r>
          <a:r>
            <a:rPr lang="es-MX" sz="1400" dirty="0" smtClean="0">
              <a:solidFill>
                <a:schemeClr val="tx1"/>
              </a:solidFill>
            </a:rPr>
            <a:t>40,000.00</a:t>
          </a:r>
          <a:r>
            <a:rPr lang="es-MX" sz="1600" dirty="0" smtClean="0">
              <a:solidFill>
                <a:schemeClr val="tx1"/>
              </a:solidFill>
            </a:rPr>
            <a:t> mensuales</a:t>
          </a:r>
          <a:endParaRPr lang="es-MX" sz="1600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</a:t>
          </a:r>
          <a:r>
            <a:rPr lang="es-MX" sz="1400" kern="1200" dirty="0" smtClean="0">
              <a:solidFill>
                <a:schemeClr val="tx1"/>
              </a:solidFill>
            </a:rPr>
            <a:t>20,000.00</a:t>
          </a:r>
          <a:r>
            <a:rPr lang="es-MX" sz="1600" kern="1200" dirty="0" smtClean="0">
              <a:solidFill>
                <a:schemeClr val="tx1"/>
              </a:solidFill>
            </a:rPr>
            <a:t>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</a:t>
          </a:r>
          <a:r>
            <a:rPr lang="es-MX" sz="1400" kern="1200" dirty="0" smtClean="0">
              <a:solidFill>
                <a:schemeClr val="tx1"/>
              </a:solidFill>
            </a:rPr>
            <a:t>$20,000.00 </a:t>
          </a:r>
          <a:r>
            <a:rPr lang="es-MX" sz="1600" kern="1200" dirty="0" smtClean="0">
              <a:solidFill>
                <a:schemeClr val="tx1"/>
              </a:solidFill>
            </a:rPr>
            <a:t>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 $ </a:t>
          </a:r>
          <a:r>
            <a:rPr lang="es-MX" sz="1400" kern="1200" dirty="0" smtClean="0">
              <a:solidFill>
                <a:schemeClr val="tx1"/>
              </a:solidFill>
            </a:rPr>
            <a:t>40,000.00</a:t>
          </a:r>
          <a:r>
            <a:rPr lang="es-MX" sz="1600" kern="1200" dirty="0" smtClean="0">
              <a:solidFill>
                <a:schemeClr val="tx1"/>
              </a:solidFill>
            </a:rPr>
            <a:t>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05/04/2017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unicipioparras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PARRAS,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50869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$62,200,347.66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$10,488,717.49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$21,097,211.07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$15,694,303.46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$16,154,184.48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$36,965,607.79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$10,797,910.05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$173,398,282.00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1520" y="260648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2944326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652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55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://municipioparras.gob.mx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PARRAS,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49618"/>
              </p:ext>
            </p:extLst>
          </p:nvPr>
        </p:nvGraphicFramePr>
        <p:xfrm>
          <a:off x="3595255" y="3717032"/>
          <a:ext cx="4600816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25017"/>
                <a:gridCol w="1175799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$21,999,402.00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$11,400,180.00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$36,458.00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$928,918.00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$139,033,324.00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$173,398,282.00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51330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$81,225,757.07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$79,371,182.72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$12,801,342.21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$173,398,282.00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3170"/>
              </p:ext>
            </p:extLst>
          </p:nvPr>
        </p:nvGraphicFramePr>
        <p:xfrm>
          <a:off x="1691680" y="267211"/>
          <a:ext cx="6368425" cy="62581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73709"/>
                <a:gridCol w="1694716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$12,828,129.39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$7,566,847.40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$1,209,272.02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04-COMUNICACIÓN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$750,565.47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$27,977,857.31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06-SERVICIOS ADMINISTRATIVOS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$11,283,051.77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$472,032.76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$7,880,203.76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$4,238,204.34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$1,418,375.22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$34,144,352.17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$15,325,723.25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$7,857,278.75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26-FOMENTO</a:t>
                      </a:r>
                      <a:r>
                        <a:rPr lang="es-MX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$1,278,860.29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27-CLÍNICA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$3,316,317.76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28-INSTITUTO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MUNICIPAL DE LA JUVENTUD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$331,858.03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29-GUARDERIA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$1,955,839.58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32-INSTITUTO MUNICIPAL DE LA MUJER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$509,352.91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33-PROFECO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$330,339.97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34-PROTECCION CIVIL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$729,752.30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36-SERVICIOS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PRIMARIOS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$23,584,209.43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37-DIRECCION JURÍDICO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$1,130,600.07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39-DIRECCIÓN DE ARCHIVO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$599,104.79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41-DIRECCIÓN DE CATASTRO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$475,059.05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42-DIRECCION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ADQUISICIONES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$351,644.52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44-BIBLIOTECA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$1,359,645.79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45-DIRECCIÓN DE 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$682,934.11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$3,070,473.11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47-GESTORIA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$740,396.66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$173,398,282.00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36416</TotalTime>
  <Words>1238</Words>
  <Application>Microsoft Office PowerPoint</Application>
  <PresentationFormat>Presentación en pantalla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BRENDA</cp:lastModifiedBy>
  <cp:revision>215</cp:revision>
  <dcterms:created xsi:type="dcterms:W3CDTF">2014-07-21T19:40:48Z</dcterms:created>
  <dcterms:modified xsi:type="dcterms:W3CDTF">2017-04-05T16:32:49Z</dcterms:modified>
</cp:coreProperties>
</file>