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9" autoAdjust="0"/>
    <p:restoredTop sz="94660"/>
  </p:normalViewPr>
  <p:slideViewPr>
    <p:cSldViewPr>
      <p:cViewPr>
        <p:scale>
          <a:sx n="90" d="100"/>
          <a:sy n="90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04/04/2017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mosarizpe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2017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RAMOS ARIZPE,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328" y="1892132"/>
            <a:ext cx="1201663" cy="1343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www.ramosarizpe.gob.mx</a:t>
            </a:r>
            <a:r>
              <a:rPr lang="es-MX" sz="1600" b="1" dirty="0" smtClean="0">
                <a:solidFill>
                  <a:schemeClr val="tx1"/>
                </a:solidFill>
              </a:rPr>
              <a:t> 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653136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2017</a:t>
            </a:r>
            <a:endParaRPr lang="es-MX" sz="2400" b="1" dirty="0" smtClean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RAMOS ARIZPE,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73016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3284984"/>
            <a:ext cx="5813081" cy="280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658320"/>
            <a:ext cx="46482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760" y="4149080"/>
            <a:ext cx="2222500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42880"/>
            <a:ext cx="4648200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020" y="371703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40968"/>
            <a:ext cx="6137457" cy="2535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7480</TotalTime>
  <Words>970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2017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JAIR</cp:lastModifiedBy>
  <cp:revision>155</cp:revision>
  <dcterms:created xsi:type="dcterms:W3CDTF">2014-07-21T19:40:48Z</dcterms:created>
  <dcterms:modified xsi:type="dcterms:W3CDTF">2017-04-04T22:01:05Z</dcterms:modified>
</cp:coreProperties>
</file>