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>
        <p:scale>
          <a:sx n="93" d="100"/>
          <a:sy n="93" d="100"/>
        </p:scale>
        <p:origin x="-1781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$25,560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$25,560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$48,990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04.130.139.164/Transparencia/Consultadoc.aspx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nsparencia.asecoahuila.gob.m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SAN BUENAVENTURA,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2017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27584" y="3068962"/>
          <a:ext cx="5184576" cy="3600396"/>
        </p:xfrm>
        <a:graphic>
          <a:graphicData uri="http://schemas.openxmlformats.org/drawingml/2006/table">
            <a:tbl>
              <a:tblPr/>
              <a:tblGrid>
                <a:gridCol w="1312550"/>
                <a:gridCol w="1728192"/>
                <a:gridCol w="2143834"/>
              </a:tblGrid>
              <a:tr h="595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CAPÍTULO 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CONCEPTO 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PRESUPUESTADO ASIGNADO 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45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PERSONALES 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$31,154,505.20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45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MATERIALES Y SUMINISTROS 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$7,435,434.23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45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GENERALES 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$21,929,577.46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483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4000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TRANSFERENCIAS, ASIGNACIONES, SUBSIDIOS Y OTRAS AYUDAS 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$5,504,406.09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642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BIENES MUEBLES, INMUEBLES E INTANGIBLES 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$586,371.16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45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6000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PÚBLICA 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$17,750,223.30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483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7000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INVERSIONES FINANCIERAS Y OTRAS PROVISIONES 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56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8000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PARTICIPACIONES Y APORTACIONES  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599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9000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DEUDA PÚBLICA 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$10,000,000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673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$94,360,517.44</a:t>
                      </a:r>
                    </a:p>
                  </a:txBody>
                  <a:tcPr marL="8243" marR="8243" marT="8243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964246936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295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24 policías municipales 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2014-2017 – SAN BUENAVENTURA,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5233"/>
              </p:ext>
            </p:extLst>
          </p:nvPr>
        </p:nvGraphicFramePr>
        <p:xfrm>
          <a:off x="3569172" y="3717032"/>
          <a:ext cx="4626899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/>
                <a:gridCol w="108012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$15,714,255.87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$3,058,716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$288,559.33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$2,603,066.13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$72,695,920.12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$94,360,517.44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03644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$64,395,726.17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$27,203,906.59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$2,760,884.68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$94,360,517.44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763688" y="764704"/>
          <a:ext cx="6048672" cy="5619621"/>
        </p:xfrm>
        <a:graphic>
          <a:graphicData uri="http://schemas.openxmlformats.org/drawingml/2006/table">
            <a:tbl>
              <a:tblPr/>
              <a:tblGrid>
                <a:gridCol w="2569347"/>
                <a:gridCol w="3479325"/>
              </a:tblGrid>
              <a:tr h="352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ÓRGANO EJECUTIVO MUNICIPAL (CA)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PRESUPUESTADO ASIGNADO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157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01-PRESIDENCIA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$3,357,297.99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157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02-CABILDO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$19,477,754.83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03-CONTRALORIA MUNICIPAL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$1,049,624.15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05-SEGURIDAD PUBLICA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$12,680,062.00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07-DESARROLLO URBANO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$161,440.00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157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08-ECOLOGIA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$2,385,686.59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157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09-OBRAS PUBLICAS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$10,223,531.60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10-DESARROLLO RURAL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$664,889.68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12-SECRETARIA DEL AYUNTAMIENTO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$11,721,039.27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13-DESARROLLO SOCIAL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$3,818,622.50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157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14-TESORERIA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$17,775,684.72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16-DESARROLLO DEL DEPORTE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$2,215,233.21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19-GASTOS GENERALES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$2,604,004.00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11-SERVICIOS PUBLICOS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$6,225,646.90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21-PENSIONADOS Y JUBILADOS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157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19-D.I.F. MUNICIPAL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25-ADMINISTRACION DE JUSTICIA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157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26-DEPORTES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157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27-TURISMO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30-FONDO FORTALECIMIENTO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32-COMUNICACION SOCIAL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35-ATENCION CIUDADANA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36-CATASTRO MUNICIPAL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38-UNIDAD DE SACRIFICIO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39-CENTRO DE REHABILITACION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40-FOMENTO ECONOMICO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41-DIRECCION DE EDUCACION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42-INFRAESTRUCTURA MUNICIPAL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212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$94,360,517.44</a:t>
                      </a:r>
                    </a:p>
                  </a:txBody>
                  <a:tcPr marL="4260" marR="4260" marT="426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14999</TotalTime>
  <Words>1225</Words>
  <Application>Microsoft Office PowerPoint</Application>
  <PresentationFormat>Presentación en pantalla (4:3)</PresentationFormat>
  <Paragraphs>189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Juan Jesus Trinidad Neira</cp:lastModifiedBy>
  <cp:revision>229</cp:revision>
  <dcterms:created xsi:type="dcterms:W3CDTF">2014-07-21T19:40:48Z</dcterms:created>
  <dcterms:modified xsi:type="dcterms:W3CDTF">2017-04-19T16:02:57Z</dcterms:modified>
</cp:coreProperties>
</file>