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$ 36,200.00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$ 35,000.00 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$ 36,200.00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>
        <a:solidFill>
          <a:srgbClr val="92D050"/>
        </a:solidFill>
      </dgm:spPr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9A267C2E-B644-42DE-A480-9301F500102B}" type="presOf" srcId="{5E40E989-DB8B-474F-A7AD-3F0519D9E3F5}" destId="{5B4A76BF-464E-409E-B8EF-4C75616C88A8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67C95D73-CFD2-443F-B14B-7BB2F039D22C}" type="presOf" srcId="{5E40E989-DB8B-474F-A7AD-3F0519D9E3F5}" destId="{F9057840-C70F-4000-AC85-725A2D8A6EA3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$ 36,200.00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$ 35,000.00 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$ 36,200.00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clov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</a:t>
            </a:r>
            <a:r>
              <a:rPr lang="es-MX" sz="3200" b="1" dirty="0" smtClean="0">
                <a:latin typeface="Berlin Sans FB Demi" pitchFamily="34" charset="0"/>
              </a:rPr>
              <a:t>DE MONCLOVA,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2233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$ 210,020,109.06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$ 52,459,663.10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$ 96,131,793.11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$ 31,789,609.12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$ 13,899,190.44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$ 126,020,318.03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$ 38,239,893.29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$ 568,560,576.15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4999369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1344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199 policías municipales y tránsitos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 smtClean="0">
                <a:solidFill>
                  <a:schemeClr val="tx1"/>
                </a:solidFill>
                <a:hlinkClick r:id="rId3"/>
              </a:rPr>
              <a:t>http://www.monclova.gob.mx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MONCLOVA,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12883"/>
              </p:ext>
            </p:extLst>
          </p:nvPr>
        </p:nvGraphicFramePr>
        <p:xfrm>
          <a:off x="3419872" y="3706014"/>
          <a:ext cx="5112568" cy="2397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19071"/>
                <a:gridCol w="1193497"/>
              </a:tblGrid>
              <a:tr h="212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1920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$113,465,056.68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502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$56,556,672.04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$12,921,332.68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$3,357,870.30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$352,739,203.77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$29,520,440.68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8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350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$568,560,576.15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4419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$ 216,845,881.31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$ 311,400,653.02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$ 2,074,148.53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38,239,893.29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$ 568,560,576.15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77579"/>
              </p:ext>
            </p:extLst>
          </p:nvPr>
        </p:nvGraphicFramePr>
        <p:xfrm>
          <a:off x="1547664" y="1500192"/>
          <a:ext cx="6296417" cy="33689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 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$ 39,375,066.68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02- 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$ 13,093,154.15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03- CONTRALORIA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$ 3,461,989.44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05- SEGURIDAD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$ 95,249,905.73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09- OBRAS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$ 144,678,555.98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11- SERVICIOS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$ 107,053,516.71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13- DESARROLLO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$ 22,561,387.15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14- 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$ 82,685,660.75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19- D.I.F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$ 19,062,849.17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25- SINDICATURA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3,787,173.05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26- SERVICIOS COMUNITARIOS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$ 14,344,648.91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28- DIVERSOS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$ 17,957,724.44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29- REGIDURIAS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$ 5,249,943.99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$ 568,560,576.15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14998</TotalTime>
  <Words>1175</Words>
  <Application>Microsoft Office PowerPoint</Application>
  <PresentationFormat>Presentación en pantalla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Admin</cp:lastModifiedBy>
  <cp:revision>203</cp:revision>
  <dcterms:created xsi:type="dcterms:W3CDTF">2014-07-21T19:40:48Z</dcterms:created>
  <dcterms:modified xsi:type="dcterms:W3CDTF">2017-03-06T19:30:24Z</dcterms:modified>
</cp:coreProperties>
</file>