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>
        <p:scale>
          <a:sx n="121" d="100"/>
          <a:sy n="121" d="100"/>
        </p:scale>
        <p:origin x="-21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$22,400.00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$22,400.00 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$53,999.80 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pPr/>
              <a:t>20/04/2017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pPr/>
              <a:t>20/04/2017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20/04/2017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20/04/2017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20/04/2017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20/04/2017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20/04/2017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20/04/2017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20/04/2017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20/04/2017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20/04/2017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20/04/2017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20/04/2017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pPr/>
              <a:t>20/04/2017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04.130.139.164/Transparencia/Consultadoc.aspx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ransparencia.asecoahuila.gob.mx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CASTAÑOS,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2017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39552" y="3429000"/>
          <a:ext cx="5472608" cy="2890452"/>
        </p:xfrm>
        <a:graphic>
          <a:graphicData uri="http://schemas.openxmlformats.org/drawingml/2006/table">
            <a:tbl>
              <a:tblPr/>
              <a:tblGrid>
                <a:gridCol w="704250"/>
                <a:gridCol w="3113849"/>
                <a:gridCol w="1654509"/>
              </a:tblGrid>
              <a:tr h="475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CAPÍTULO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CONCEPTO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PRESUPUESTADO ASIGNADO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32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PERSONALES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$29,134,292.94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2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MATERIALES Y SUMINISTROS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$6,551,301.33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2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GENERALES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$10,867,521.76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2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TRANSFERENCIAS, ASIGNACIONES, SUBSIDIOS Y OTRAS AYUDAS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$5,338,505.49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2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BIENES MUEBLES, INMUEBLES E INTANGIBLES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$2,777,203.44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2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INVERSIÓN PÚBLICA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$12,913,623.24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2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INVERSIONES FINANCIERAS Y OTRAS PROVISIONES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2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PARTICIPACIONES Y APORTACIONES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21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DEUDA PÚBLICA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$5,706,850.06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4324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$73,289,298.26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964246936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_____ 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29 policías municipales y 0 estatales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  <a:hlinkClick r:id="rId3"/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www.icai.org.mx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104.130.139.164/Transparencia/Consultadoc.aspx</a:t>
            </a:r>
            <a:r>
              <a:rPr lang="es-MX" sz="16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4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2017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2014-2017 – CASTAÑOS,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923928" y="3717032"/>
          <a:ext cx="4932040" cy="2952327"/>
        </p:xfrm>
        <a:graphic>
          <a:graphicData uri="http://schemas.openxmlformats.org/drawingml/2006/table">
            <a:tbl>
              <a:tblPr/>
              <a:tblGrid>
                <a:gridCol w="3683660"/>
                <a:gridCol w="1248380"/>
              </a:tblGrid>
              <a:tr h="232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ORIGEN DE INGRESOS (CRI)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IMPORTE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215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IMPUESTOS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$9,606,104.85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15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CUOTAS Y APPORTACIONES DE SEGURIDAD SOCIAL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15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CONTRIBUCIONES DE MEJORAS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$1,307.20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15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DERECHOS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$3,457,624.66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15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$418,107.48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15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APROVECHAMIENTOS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$1,220,111.46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15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INGRESOS POR VENTAS DE BIENES Y SERVICIOS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15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PARTICIPACIONES Y APORTACIONES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$58,586,042.61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5876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TRANSFERENCIAS, ASIGNACIONES, SUBSIDIOS Y OTRAS AYUDAS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15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INGRESOS DERIVADOS DE FINANCIAMIENTO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670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$73,289,298.26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934406" y="3645023"/>
            <a:ext cx="2670041" cy="2808313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95536" y="4437112"/>
          <a:ext cx="5328592" cy="1656184"/>
        </p:xfrm>
        <a:graphic>
          <a:graphicData uri="http://schemas.openxmlformats.org/drawingml/2006/table">
            <a:tbl>
              <a:tblPr/>
              <a:tblGrid>
                <a:gridCol w="3765538"/>
                <a:gridCol w="1563054"/>
              </a:tblGrid>
              <a:tr h="477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CLASIFICACIÓN FUNCIONAL DEL GASTO (FINALIDAD)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PRESUPUESTADO ASIGNADO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334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GOBIERNO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$44,696,141.20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34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DESARROLLO SOCIAL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$27,876,764.99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34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DESARROLLO ECONÓMICO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$716,392.07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34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OTRAS CLASIFICADAS EN FUNCIONES ANTERIORES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445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$73,289,298.26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403648" y="980728"/>
          <a:ext cx="6480720" cy="5256573"/>
        </p:xfrm>
        <a:graphic>
          <a:graphicData uri="http://schemas.openxmlformats.org/drawingml/2006/table">
            <a:tbl>
              <a:tblPr/>
              <a:tblGrid>
                <a:gridCol w="5056386"/>
                <a:gridCol w="1424334"/>
              </a:tblGrid>
              <a:tr h="489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ÓRGANO EJECUTIVO MUNICIPAL (CA) 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PRESUPUESTADO ASIGNADO 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390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01-PRESIDENCIA 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$5,450,271.51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90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02-CABILDO 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$4,202,267.42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90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03-CONTRALORIA MUNICIPAL 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$1,249,152.39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90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04-PROMOCION MUNICIPAL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$1,100,569.66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90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05-SEGURIDAD PUBLICA 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$9,486,634.91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90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08-ECOLOGIA 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$2,857,915.97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90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09-OBRAS PUBLICAS 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$13,169,828.83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90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10-DESARROLLO RURAL 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$716,392.07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90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11-SERVICIOS PUBLICOS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$7,976,212.88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90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12-SECRETARIA DEL AYUNTAMIENTO 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$4,011,292.01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90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13-DESARROLLO SOCIAL 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$352,115.84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90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14-TESORERIA 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$14,477,624.20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90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16-DEPORTES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$1,006,789.61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90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17-CULTURA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$1,878,654.78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90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19-D.I.F. MUNICIPAL 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$1,613,811.69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90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25-OFICIAL MAYOR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$1,350,316.06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90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27-FOMENTO ECONOMICO 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$806,495.95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90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28-INSTANCIA DE LA MUJER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$1,582,952.48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4651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$73,289,298.26</a:t>
                      </a:r>
                    </a:p>
                  </a:txBody>
                  <a:tcPr marL="9174" marR="9174" marT="9174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15001</TotalTime>
  <Words>1183</Words>
  <Application>Microsoft Office PowerPoint</Application>
  <PresentationFormat>Presentación en pantalla (4:3)</PresentationFormat>
  <Paragraphs>170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Usuario</cp:lastModifiedBy>
  <cp:revision>200</cp:revision>
  <dcterms:created xsi:type="dcterms:W3CDTF">2014-07-21T19:40:48Z</dcterms:created>
  <dcterms:modified xsi:type="dcterms:W3CDTF">2017-04-20T19:40:32Z</dcterms:modified>
</cp:coreProperties>
</file>