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813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7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$24,140.40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$14,068.80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$67,840.00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ScaleX="112653" custScaleY="108414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 custScaleX="114258" custScaleY="102130" custLinFactNeighborX="1618" custLinFactNeighborY="-769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 custScaleX="103747" custScaleY="104790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310632" y="233574"/>
          <a:ext cx="3413838" cy="3285379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$24,140.40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66704" y="839805"/>
        <a:ext cx="1158266" cy="1095126"/>
      </dsp:txXfrm>
    </dsp:sp>
    <dsp:sp modelId="{E9A7B5CB-2A14-42DF-9848-94AD0FAC38A5}">
      <dsp:nvSpPr>
        <dsp:cNvPr id="0" name=""/>
        <dsp:cNvSpPr/>
      </dsp:nvSpPr>
      <dsp:spPr>
        <a:xfrm>
          <a:off x="340080" y="305582"/>
          <a:ext cx="3462476" cy="3094949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$14,068.80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288139" y="2258348"/>
        <a:ext cx="1566358" cy="957960"/>
      </dsp:txXfrm>
    </dsp:sp>
    <dsp:sp modelId="{5B4A76BF-464E-409E-B8EF-4C75616C88A8}">
      <dsp:nvSpPr>
        <dsp:cNvPr id="0" name=""/>
        <dsp:cNvSpPr/>
      </dsp:nvSpPr>
      <dsp:spPr>
        <a:xfrm>
          <a:off x="450311" y="288582"/>
          <a:ext cx="3143950" cy="3175557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$67,840.00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787162" y="912352"/>
        <a:ext cx="1066697" cy="10585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24/03/2017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04.130.139.164/Transparencia/Consultadoc.aspx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ransparencia.asecoahuila.gob.m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NADADORES,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2017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xmlns="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11560" y="3573016"/>
          <a:ext cx="5544616" cy="3043655"/>
        </p:xfrm>
        <a:graphic>
          <a:graphicData uri="http://schemas.openxmlformats.org/drawingml/2006/table">
            <a:tbl>
              <a:tblPr/>
              <a:tblGrid>
                <a:gridCol w="1711742"/>
                <a:gridCol w="1639734"/>
                <a:gridCol w="2193140"/>
              </a:tblGrid>
              <a:tr h="36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CAPÍTULO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CONCEPTO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PRESUPUESTADO ASIGNADO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SERVICIOS PERSONALES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$13,751,515.48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153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MATERIALES Y SUMINISTROS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$2,890,263.76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4747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SERVICIOS GENERALES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$5,337,952.34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4702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TRANSFERENCIAS, ASIGNACIONES, SUBSIDIOS Y OTRAS AYUDAS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$2,434,604.54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22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BIENES MUEBLES, INMUEBLES E INTANGIBLES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$208,179.62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INVERSIÓN PÚBLICA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$4,725,420.44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227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INVERSIONES FINANCIERAS Y OTRAS PROVISIONES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3248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PARTICIPACIONES Y APORTACIONES 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$0.00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603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9000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DEUDA PÚBLICA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$470,397.72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9142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$29,818,333.90</a:t>
                      </a:r>
                      <a:endParaRPr lang="es-MX" sz="1000" b="1" i="0" u="none" strike="noStrike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5326" marR="5326" marT="5326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160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14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www.icai.org.mx</a:t>
            </a:r>
            <a:endParaRPr lang="es-MX" sz="1600" b="1" dirty="0" smtClean="0">
              <a:solidFill>
                <a:schemeClr val="tx1"/>
              </a:solidFill>
              <a:hlinkClick r:id="rId3"/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http://104.130.139.164/Transparencia/Consultadoc.aspx</a:t>
            </a:r>
            <a:r>
              <a:rPr lang="es-MX" sz="16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http://transparencia.asecoahuila.gob.mx/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xmlns="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2017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2014-2017 – NADADORES,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xmlns="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xmlns="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427984" y="3789039"/>
          <a:ext cx="4176464" cy="2880322"/>
        </p:xfrm>
        <a:graphic>
          <a:graphicData uri="http://schemas.openxmlformats.org/drawingml/2006/table">
            <a:tbl>
              <a:tblPr/>
              <a:tblGrid>
                <a:gridCol w="3052705"/>
                <a:gridCol w="1123759"/>
              </a:tblGrid>
              <a:tr h="23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ORIGEN DE INGRESOS (CRI)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IMPORTE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IMPUESTOS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$1,504,023.35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CUOTAS Y APPORTACIONES DE SEGURIDAD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CONTRIBUCIONES DE MEJORAS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DERECHOS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$1,245,663.97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$1,783.13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APROVECHAMIENTOS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$1,908,632.64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POR VENTAS DE BIENES Y SERVICIOS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PARTICIPACIONES Y APORTACIONES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$25,158,230.80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3761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TRANSFERENCIAS, ASIGNACIONES, SUBSIDIOS Y OTRAS AYUDAS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56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DERIVADOS DE FINANCIAMIENTO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6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$29,818,333.90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827584" y="4365104"/>
          <a:ext cx="4401914" cy="1817738"/>
        </p:xfrm>
        <a:graphic>
          <a:graphicData uri="http://schemas.openxmlformats.org/drawingml/2006/table">
            <a:tbl>
              <a:tblPr/>
              <a:tblGrid>
                <a:gridCol w="3295403"/>
                <a:gridCol w="1106511"/>
              </a:tblGrid>
              <a:tr h="684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CLASIFICACIÓN FUNCIONAL DEL GASTO (FINALIDAD)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GOBIERNO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$19,721,801.20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SOCIAL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$9,962,943.43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DESARROLLO ECONÓMICO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$133,589.27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OTRAS CLASIFICADAS EN FUNCIONES ANTERIORES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35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$29,818,333.90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xmlns="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475656" y="620688"/>
          <a:ext cx="6192688" cy="5955731"/>
        </p:xfrm>
        <a:graphic>
          <a:graphicData uri="http://schemas.openxmlformats.org/drawingml/2006/table">
            <a:tbl>
              <a:tblPr/>
              <a:tblGrid>
                <a:gridCol w="3851281"/>
                <a:gridCol w="2341407"/>
              </a:tblGrid>
              <a:tr h="314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ÓRGANO EJECUTIVO MUNICIPAL (CA)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PRESUPUESTADO ASIGNADO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01-PRESIDENCIA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02-CABILDO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$4,879,864.19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03-CONTRALORIA MUNICIPAL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05-SEGURIDAD PUBLICA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$4,327,878.57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08-ECOLOGIA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$1,994,554.68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09-OBRAS PUBLICAS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$5,833,774.95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10-DESARROLLO RURAL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$1,851,768.44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11-SERVICIOS PUBICOS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$3,222,122.36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12-SECRETARIA DEL AYUNTAMIENTO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$530,943.34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13-DESARROLLO SOCIAL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$137,221.46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14-TESORERIA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$3,409,889.16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19-GASTOS GENERALES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$3,630,316.75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21-PENSIONADOS Y JUBILADOS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25-ADMINISTRACION DE JUSTICIA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26-DEPORTES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27-TURISMO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30-FONDO FORTALECIMIENTO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32-COMUNICACION SOCIAL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35-ATENCION CIUDADANA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36-CATASTRO MUNICIPAL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38-UNIDAD DE SACRIFICIO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39-CENTRO DE REHABILITACION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1744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40-FOMENTO ECONOMICO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41-DIRECCION DE EDUCACION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757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42-INFRAESTRUCTURA MUNICIPAL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EF7"/>
                    </a:solidFill>
                  </a:tcPr>
                </a:tc>
              </a:tr>
              <a:tr h="202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$29,818,333.90</a:t>
                      </a:r>
                    </a:p>
                  </a:txBody>
                  <a:tcPr marL="6287" marR="6287" marT="6287" marB="0" anchor="ctr">
                    <a:lnL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D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15237</TotalTime>
  <Words>1211</Words>
  <Application>Microsoft Office PowerPoint</Application>
  <PresentationFormat>Presentación en pantalla (4:3)</PresentationFormat>
  <Paragraphs>185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RICARDO IZCOATL ADAN LOPEZ VALDEZ</cp:lastModifiedBy>
  <cp:revision>217</cp:revision>
  <dcterms:created xsi:type="dcterms:W3CDTF">2014-07-21T19:40:48Z</dcterms:created>
  <dcterms:modified xsi:type="dcterms:W3CDTF">2017-03-24T18:28:27Z</dcterms:modified>
</cp:coreProperties>
</file>