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117" d="100"/>
          <a:sy n="117" d="100"/>
        </p:scale>
        <p:origin x="540" y="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$18,411.86 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$18,411.86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$34,306.96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$18,411.86 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$18,411.86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$34,306.96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27/04/2017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87.216.63.227/Transparencia/Consultapreg.aspx" TargetMode="External"/><Relationship Id="rId7" Type="http://schemas.openxmlformats.org/officeDocument/2006/relationships/hyperlink" Target="http://www.icai.org.mx:8282/ipo/dependencia.php?dep=59#pageload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ansparencia.asecoahuila.gob.mx/" TargetMode="External"/><Relationship Id="rId5" Type="http://schemas.openxmlformats.org/officeDocument/2006/relationships/hyperlink" Target="http://104.130.139.164/Transparencia/Consultadoc.aspx" TargetMode="External"/><Relationship Id="rId4" Type="http://schemas.openxmlformats.org/officeDocument/2006/relationships/hyperlink" Target="http://187.216.63.227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SIERRA MOJADA,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69884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$18’598,855.22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$3’116,566.04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$12’020,138.78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$3’295,294.26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$2’893,363.19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$16’555,889.40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$56’480,106.89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95805575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118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11 policías municipales y 0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s-MX" sz="1600" b="1" dirty="0" smtClean="0">
                <a:solidFill>
                  <a:schemeClr val="tx1"/>
                </a:solidFill>
              </a:rPr>
              <a:t>Visitar </a:t>
            </a:r>
            <a:r>
              <a:rPr lang="es-MX" sz="1600" b="1" dirty="0" smtClean="0">
                <a:solidFill>
                  <a:schemeClr val="tx1"/>
                </a:solidFill>
              </a:rPr>
              <a:t>las páginas de internet en las cuales se encuentra la información presupuestal del municipio: 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http://187.216.63.227/Transparencia/Consultapreg.aspx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187.216.63.227/Transparencia/Consultadoc.aspx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6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6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7"/>
              </a:rPr>
              <a:t>www.icai.org.mx:8282/ipo/dependencia.php?dep=59#pageload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SIERRA MOJADA,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02179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$3’731,425.46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$657,598.63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$538.20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$310,218.48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$26’986,852.66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$24’793,472.93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$56’480,106.36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64042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$32,803,262.58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$21,970,776.62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$1,706,067.69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$0.00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$56,480,106.89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09641"/>
              </p:ext>
            </p:extLst>
          </p:nvPr>
        </p:nvGraphicFramePr>
        <p:xfrm>
          <a:off x="1547664" y="980728"/>
          <a:ext cx="6296417" cy="52950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$3’195,166.82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$7’996,003.31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$495,728.12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$8’152,285.47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$3’542,865.59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$4’145,484.29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$3’413,079.68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$15’048,070.06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$2’463,501.06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$56’480,106.89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15072</TotalTime>
  <Words>1203</Words>
  <Application>Microsoft Office PowerPoint</Application>
  <PresentationFormat>Presentación en pantalla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Luffi</cp:lastModifiedBy>
  <cp:revision>207</cp:revision>
  <dcterms:created xsi:type="dcterms:W3CDTF">2014-07-21T19:40:48Z</dcterms:created>
  <dcterms:modified xsi:type="dcterms:W3CDTF">2017-04-27T17:40:18Z</dcterms:modified>
</cp:coreProperties>
</file>