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28" d="100"/>
          <a:sy n="128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$28,000.00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$28,000.00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$65,164.00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02/08/2017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51121"/>
              </p:ext>
            </p:extLst>
          </p:nvPr>
        </p:nvGraphicFramePr>
        <p:xfrm>
          <a:off x="971600" y="3284984"/>
          <a:ext cx="5678132" cy="26136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$57,758,539.88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14,808,458.67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37,786,400.58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16,950,000.00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2,942,789.01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49,227,500.00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$184,473,688.13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95072082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661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67 policías municipales y </a:t>
            </a:r>
            <a:r>
              <a:rPr lang="es-MX" dirty="0">
                <a:solidFill>
                  <a:schemeClr val="tx1"/>
                </a:solidFill>
              </a:rPr>
              <a:t>0</a:t>
            </a:r>
            <a:r>
              <a:rPr lang="es-MX" dirty="0" smtClean="0">
                <a:solidFill>
                  <a:schemeClr val="tx1"/>
                </a:solidFill>
              </a:rPr>
              <a:t>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____________________________ </a:t>
            </a:r>
            <a:r>
              <a:rPr lang="es-MX" sz="1600" b="1" dirty="0" smtClean="0">
                <a:solidFill>
                  <a:srgbClr val="FF0000"/>
                </a:solidFill>
              </a:rPr>
              <a:t>(poner aquí la página del municipio)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MUZQUIZ,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59330"/>
              </p:ext>
            </p:extLst>
          </p:nvPr>
        </p:nvGraphicFramePr>
        <p:xfrm>
          <a:off x="3569172" y="3717032"/>
          <a:ext cx="4626899" cy="2667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17,998,525.99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6,468,750.00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119,025.00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848,700.00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122,813,687.14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36,225,000.00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$184,473,688.13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93339"/>
              </p:ext>
            </p:extLst>
          </p:nvPr>
        </p:nvGraphicFramePr>
        <p:xfrm>
          <a:off x="827584" y="4509120"/>
          <a:ext cx="4554364" cy="19770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/>
                <a:gridCol w="1559102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105,273,217.33</a:t>
                      </a:r>
                    </a:p>
                    <a:p>
                      <a:pPr algn="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39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70,784,970.80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3,415,500.00</a:t>
                      </a:r>
                    </a:p>
                    <a:p>
                      <a:pPr algn="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$184,473,688.13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68239"/>
              </p:ext>
            </p:extLst>
          </p:nvPr>
        </p:nvGraphicFramePr>
        <p:xfrm>
          <a:off x="1547664" y="980728"/>
          <a:ext cx="6296417" cy="61441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9,740,000.00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17,482,000.00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18,830,000.00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2,755,000.00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75,793,470.80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7,819,000.00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5,700,000.00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11,922,000.00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10,310,000.00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25-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DEPENDENCIAS ESPECIAL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7,044,500.00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26-CATASTRO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1,353,000.00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6,446,717.33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667,000.00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32-MINERALES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3,506,000.00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$184,473,688.13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14966</TotalTime>
  <Words>1165</Words>
  <Application>Microsoft Office PowerPoint</Application>
  <PresentationFormat>Presentación en pantalla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201</cp:revision>
  <dcterms:created xsi:type="dcterms:W3CDTF">2014-07-21T19:40:48Z</dcterms:created>
  <dcterms:modified xsi:type="dcterms:W3CDTF">2017-08-02T18:39:52Z</dcterms:modified>
</cp:coreProperties>
</file>