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5" autoAdjust="0"/>
    <p:restoredTop sz="94590" autoAdjust="0"/>
  </p:normalViewPr>
  <p:slideViewPr>
    <p:cSldViewPr>
      <p:cViewPr>
        <p:scale>
          <a:sx n="66" d="100"/>
          <a:sy n="66" d="100"/>
        </p:scale>
        <p:origin x="-130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</a:t>
          </a:r>
          <a:r>
            <a:rPr lang="es-MX" dirty="0" smtClean="0">
              <a:solidFill>
                <a:schemeClr val="tx1"/>
              </a:solidFill>
            </a:rPr>
            <a:t>$20,500.00 </a:t>
          </a:r>
          <a:r>
            <a:rPr lang="es-MX" dirty="0" smtClean="0">
              <a:solidFill>
                <a:schemeClr val="tx1"/>
              </a:solidFill>
            </a:rPr>
            <a:t>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</a:t>
          </a:r>
          <a:r>
            <a:rPr lang="es-MX" dirty="0" smtClean="0">
              <a:solidFill>
                <a:schemeClr val="tx1"/>
              </a:solidFill>
            </a:rPr>
            <a:t>$16,660.00 </a:t>
          </a:r>
          <a:r>
            <a:rPr lang="es-MX" dirty="0" smtClean="0">
              <a:solidFill>
                <a:schemeClr val="tx1"/>
              </a:solidFill>
            </a:rPr>
            <a:t>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</a:t>
          </a:r>
          <a:r>
            <a:rPr lang="es-MX" dirty="0" smtClean="0">
              <a:solidFill>
                <a:schemeClr val="tx1"/>
              </a:solidFill>
            </a:rPr>
            <a:t>$57,378.00 </a:t>
          </a:r>
          <a:r>
            <a:rPr lang="es-MX" dirty="0" smtClean="0">
              <a:solidFill>
                <a:schemeClr val="tx1"/>
              </a:solidFill>
            </a:rPr>
            <a:t>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Tesorero Municipal </a:t>
          </a:r>
          <a:r>
            <a:rPr lang="es-MX" sz="1600" kern="1200" dirty="0" smtClean="0">
              <a:solidFill>
                <a:schemeClr val="tx1"/>
              </a:solidFill>
            </a:rPr>
            <a:t>$20,500.00 </a:t>
          </a:r>
          <a:r>
            <a:rPr lang="es-MX" sz="1600" kern="1200" dirty="0" smtClean="0">
              <a:solidFill>
                <a:schemeClr val="tx1"/>
              </a:solidFill>
            </a:rPr>
            <a:t>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Contralor Municipal </a:t>
          </a:r>
          <a:r>
            <a:rPr lang="es-MX" sz="1600" kern="1200" dirty="0" smtClean="0">
              <a:solidFill>
                <a:schemeClr val="tx1"/>
              </a:solidFill>
            </a:rPr>
            <a:t>$16,660.00 </a:t>
          </a:r>
          <a:r>
            <a:rPr lang="es-MX" sz="1600" kern="1200" dirty="0" smtClean="0">
              <a:solidFill>
                <a:schemeClr val="tx1"/>
              </a:solidFill>
            </a:rPr>
            <a:t>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Presidente Municipal </a:t>
          </a:r>
          <a:r>
            <a:rPr lang="es-MX" sz="1600" kern="1200" dirty="0" smtClean="0">
              <a:solidFill>
                <a:schemeClr val="tx1"/>
              </a:solidFill>
            </a:rPr>
            <a:t>$57,378.00 </a:t>
          </a:r>
          <a:r>
            <a:rPr lang="es-MX" sz="1600" kern="1200" dirty="0" smtClean="0">
              <a:solidFill>
                <a:schemeClr val="tx1"/>
              </a:solidFill>
            </a:rPr>
            <a:t>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03/02/2017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03/02/2017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03/02/2017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03/02/2017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03/02/2017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03/02/2017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03/02/2017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03/02/2017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03/02/2017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03/02/2017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03/02/2017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03/02/2017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03/02/2017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03/02/2017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endecoahuila.gob.mx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ransparencia.asecoahuila.gob.mx/" TargetMode="External"/><Relationship Id="rId4" Type="http://schemas.openxmlformats.org/officeDocument/2006/relationships/hyperlink" Target="http://104.130.139.164/Transparencia/Consultadoc.asp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ALLENDE, </a:t>
            </a:r>
            <a:r>
              <a:rPr lang="es-MX" sz="3200" b="1" dirty="0" smtClean="0">
                <a:latin typeface="Berlin Sans FB Demi" pitchFamily="34" charset="0"/>
              </a:rPr>
              <a:t>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2017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43067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224136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$33,144,894.41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$5,364,599.45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$5,888,035.53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$3,079,505.88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$692,663.40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$13,248,124.20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$1,614,600.00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$63,032,422.87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03374425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203 </a:t>
            </a:r>
            <a:r>
              <a:rPr lang="es-MX" dirty="0" smtClean="0">
                <a:solidFill>
                  <a:schemeClr val="tx1"/>
                </a:solidFill>
              </a:rPr>
              <a:t>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18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policías </a:t>
            </a:r>
            <a:r>
              <a:rPr lang="es-MX" dirty="0" smtClean="0">
                <a:solidFill>
                  <a:schemeClr val="tx1"/>
                </a:solidFill>
              </a:rPr>
              <a:t>municipales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http://www.allendecoahuila.gob.mx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104.130.139.164/Transparencia/Consultadoc.aspx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5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2017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2014-2017 –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ALLENDE,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562511"/>
              </p:ext>
            </p:extLst>
          </p:nvPr>
        </p:nvGraphicFramePr>
        <p:xfrm>
          <a:off x="3569172" y="3717032"/>
          <a:ext cx="4626899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/>
                <a:gridCol w="108012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$5,269,343.58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$3,495,100.73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$23,564.20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$94,215.19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$52,583,840.37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$1,566,358.79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$63,032,422.87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938343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$63,032,422.87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$63,032,422.87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591617"/>
              </p:ext>
            </p:extLst>
          </p:nvPr>
        </p:nvGraphicFramePr>
        <p:xfrm>
          <a:off x="1547664" y="980728"/>
          <a:ext cx="6296417" cy="571276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20863"/>
                <a:gridCol w="1675554"/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19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PRESIDENCIA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$2,876,161.15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CUERPO EDILICIO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$5,837,973.39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CONTRALORIA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$484,506.27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ECOLOGIA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$5,505,165.00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SECRETARIA DEL AYUNTAMIENTO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$3,223,523.10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TESORERIA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$9,277,872.96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CATASTRO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$867,330.00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DIF MUNICIPAL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$2,484,000.00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UNIDAD BASICA DE REHABILITACION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$496,800.00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COMUNICACIÓN SOCIAL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$611,000.00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ATENCION CIUDADANA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$409,860.00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CASA DE LA CULTURA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$514,395.00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DELEGACION RIO BRAVO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$258,750.00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FOMENTO AGROPECUARIO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$320,500.00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FOMENTO DEPORTIVO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$600,300.00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PROTECCION CIVIL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$481,625.20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PENSIONADOS Y JUBILADOS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$800,590.80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EDUCACION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$734,850.00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SALUD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$465,750.00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BOMBEROS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$810,359.80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FOMENTO ECONOMICO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$362,295.20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SEGURIDAD PUBLICA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$5,622,965.00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DESARROLLO SOCIAL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$13,248,000.00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2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OBRAS PUBLICAS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$6,737,850.00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$$63,032,422.87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14954</TotalTime>
  <Words>1204</Words>
  <Application>Microsoft Office PowerPoint</Application>
  <PresentationFormat>Presentación en pantalla (4:3)</PresentationFormat>
  <Paragraphs>182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SISTEMAS</cp:lastModifiedBy>
  <cp:revision>200</cp:revision>
  <dcterms:created xsi:type="dcterms:W3CDTF">2014-07-21T19:40:48Z</dcterms:created>
  <dcterms:modified xsi:type="dcterms:W3CDTF">2017-02-03T20:49:07Z</dcterms:modified>
</cp:coreProperties>
</file>