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74" d="100"/>
          <a:sy n="74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$49,061.00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$38,330.00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$92,272.00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$49,061.00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$38,330.00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$92,272.00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PROGRESO,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31240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$11,229,276.00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$2,522,000.00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$5,645,968.00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$3,921,000.00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$2,933,570.00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$26,251,814.00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13575137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75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0 policías municipales y 15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http</a:t>
            </a:r>
            <a:r>
              <a:rPr lang="es-MX" sz="1600" b="1" smtClean="0">
                <a:solidFill>
                  <a:schemeClr val="tx1"/>
                </a:solidFill>
              </a:rPr>
              <a:t>://www.icai.org.mx:8282/ipo/dependencia.php?dep=54 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PROGRESO,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4872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$1,283,100.00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$175,788.00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$15,750.00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$24,656,952.00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$26,331,590.00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31003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$24,770,814.00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$1,481,000.00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$26,251,814.00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91263"/>
              </p:ext>
            </p:extLst>
          </p:nvPr>
        </p:nvGraphicFramePr>
        <p:xfrm>
          <a:off x="1547664" y="980728"/>
          <a:ext cx="6296417" cy="56803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$8,456,050.00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$2,845,398.00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$793,500.00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$2,180,468.00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$3,407,670.00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$954,237.00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11-SERVICIOS PRIMARIOS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MANTENIMIENTO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$1,010,711.00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$974,700.00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$1,481,000.00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$1,487,000.00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$2,087,800.00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28-PROTECCION CIVIL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$573,280.00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$26,251,814.00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14960</TotalTime>
  <Words>1220</Words>
  <Application>Microsoft Office PowerPoint</Application>
  <PresentationFormat>Presentación en pantalla (4:3)</PresentationFormat>
  <Paragraphs>186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Luffi</cp:lastModifiedBy>
  <cp:revision>201</cp:revision>
  <dcterms:created xsi:type="dcterms:W3CDTF">2014-07-21T19:40:48Z</dcterms:created>
  <dcterms:modified xsi:type="dcterms:W3CDTF">2017-10-11T16:28:39Z</dcterms:modified>
</cp:coreProperties>
</file>