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6858000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$66,002.90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$54,995.70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 $76,651.40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02/05/2018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tillo.gob.mx/transparencia-2/articulo-21-d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SALTILLO,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78887"/>
              </p:ext>
            </p:extLst>
          </p:nvPr>
        </p:nvGraphicFramePr>
        <p:xfrm>
          <a:off x="971600" y="3284984"/>
          <a:ext cx="5904656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0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$930,574,000.00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$198,106,999.51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$427,841,940.75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$270,050,190.03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$16,550,000.00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$349,417,766.50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$191,106,128.25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$2,383,647,025.04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37259390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3,534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985 policías municipales y 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www.saltillo.gob.mx/transparencia-2/articulo-21-d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SALTILLO,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0" y="1844824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56" y="530120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48093"/>
              </p:ext>
            </p:extLst>
          </p:nvPr>
        </p:nvGraphicFramePr>
        <p:xfrm>
          <a:off x="3419872" y="3933056"/>
          <a:ext cx="5035276" cy="24997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95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$524,479,533.17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4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$28,861,653.72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$246,367,996.45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$37,663,592.33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$68,656,242.32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$1,477,618,007.05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$2,383,647,025.04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62916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$1,230,155,261.51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$1,065,901,455.50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$87,590,308.03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$2,383,647,025.04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26802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72" y="339970"/>
            <a:ext cx="6826951" cy="65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15087</TotalTime>
  <Words>1100</Words>
  <Application>Microsoft Office PowerPoint</Application>
  <PresentationFormat>Presentación en pantalla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SCERDA</cp:lastModifiedBy>
  <cp:revision>209</cp:revision>
  <cp:lastPrinted>2018-04-20T14:40:44Z</cp:lastPrinted>
  <dcterms:created xsi:type="dcterms:W3CDTF">2014-07-21T19:40:48Z</dcterms:created>
  <dcterms:modified xsi:type="dcterms:W3CDTF">2018-05-02T19:45:04Z</dcterms:modified>
</cp:coreProperties>
</file>