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23100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130" autoAdjust="0"/>
    <p:restoredTop sz="94660"/>
  </p:normalViewPr>
  <p:slideViewPr>
    <p:cSldViewPr>
      <p:cViewPr>
        <p:scale>
          <a:sx n="90" d="100"/>
          <a:sy n="90" d="100"/>
        </p:scale>
        <p:origin x="-1314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$35,128.00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$19,482.00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$44,812.00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Tesorero Municipal $35,128.00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Contralor Municipal $19,482.00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Presidente Municipal $44,812.00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07/05/2018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ia.asecoahuila.gob.mx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SAN JUAN DE SABINAS,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2018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709692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224136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$56,117,471.90 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$12,538,083.14 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$25,772,898.56 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$11495251.58</a:t>
                      </a:r>
                    </a:p>
                  </a:txBody>
                  <a:tcPr marL="9525" marR="9525" marT="9525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$1,731,232.42</a:t>
                      </a:r>
                    </a:p>
                  </a:txBody>
                  <a:tcPr marL="9525" marR="9525" marT="9525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$3,643,136.80</a:t>
                      </a: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$2,778,215.00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$114,076,289.40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753536026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399 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25 policías municipales y 0 estatales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http://nuevarosita.gob.mx/gaceta/</a:t>
            </a: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3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1196752"/>
            <a:ext cx="9159389" cy="1512168"/>
          </a:xfrm>
          <a:prstGeom prst="horizontalScroll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25240"/>
            <a:ext cx="5868144" cy="404412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3855"/>
            <a:ext cx="2516306" cy="116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65233"/>
              </p:ext>
            </p:extLst>
          </p:nvPr>
        </p:nvGraphicFramePr>
        <p:xfrm>
          <a:off x="3569172" y="3717032"/>
          <a:ext cx="4626899" cy="246316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/>
                <a:gridCol w="108012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$13,137,342.70</a:t>
                      </a:r>
                    </a:p>
                  </a:txBody>
                  <a:tcPr marL="9525" marR="9525" marT="9525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$16,871,227.53</a:t>
                      </a:r>
                    </a:p>
                  </a:txBody>
                  <a:tcPr marL="9525" marR="9525" marT="9525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$11,241.83</a:t>
                      </a:r>
                    </a:p>
                  </a:txBody>
                  <a:tcPr marL="9525" marR="9525" marT="9525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$1,243,400.75</a:t>
                      </a:r>
                    </a:p>
                  </a:txBody>
                  <a:tcPr marL="9525" marR="9525" marT="9525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$82,813,076.59</a:t>
                      </a:r>
                    </a:p>
                  </a:txBody>
                  <a:tcPr marL="9525" marR="9525" marT="9525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$0.00</a:t>
                      </a:r>
                    </a:p>
                  </a:txBody>
                  <a:tcPr marL="9525" marR="9525" marT="9525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$114,076,289.40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45588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MX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$107,897,864.13</a:t>
                      </a:r>
                      <a:endParaRPr lang="es-MX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$6,178,425.26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$114,076,289.40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09370"/>
              </p:ext>
            </p:extLst>
          </p:nvPr>
        </p:nvGraphicFramePr>
        <p:xfrm>
          <a:off x="1547664" y="980728"/>
          <a:ext cx="6296417" cy="375419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20863"/>
                <a:gridCol w="1675554"/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01-PRESIDENCIA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$9,114,084.71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02-CABILDO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$5,888,345.31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03-CONTRALORIA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$648,194.50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04-SECRETARIA DEL AYUNTAMIENTO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$2,803,501.81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05-TESORERIA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$40,161,909.49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06-DIRECCIÓN TÉCNICO Y DE PLANEACIÓN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$438,824.56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marL="0" indent="57150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07-DIRECCIÓN </a:t>
                      </a:r>
                      <a:r>
                        <a:rPr lang="es-MX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DESARROLLO ECONÓMICO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$471,896.46</a:t>
                      </a:r>
                      <a:endParaRPr lang="es-MX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08-DIRECCIÓN DE SERVICIOS PÚBLICOS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$20,448,708.41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09-DIRECCIÓN DE PREVENCIÓN Y SEGURIDAD CIUDADANA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$14,446,362.70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10-DIRECCIÓN DE COMUNICACIÓN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$4,175,884.04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11-DIRECCIÓN DE DESARROLLO HUMANO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$4,492,482.54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13-DIRECCIÓN DE DESARROLLO </a:t>
                      </a:r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RURAL Y ECOLOGÍA </a:t>
                      </a:r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$1,485,765.00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14-DIRECCIÓN DE URBANISMO Y ORDENAMIENTO TERRITORIAL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$5,015,694.32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15-DIF.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$3,093,732.59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16-CONTRALORIA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$533,600.30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17-DIRECCIÓN DE CATASTRO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$857,302.66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$114,076,289.40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14989</TotalTime>
  <Words>1207</Words>
  <Application>Microsoft Office PowerPoint</Application>
  <PresentationFormat>Presentación en pantalla (4:3)</PresentationFormat>
  <Paragraphs>164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Gladys</cp:lastModifiedBy>
  <cp:revision>207</cp:revision>
  <cp:lastPrinted>2018-05-07T14:38:18Z</cp:lastPrinted>
  <dcterms:created xsi:type="dcterms:W3CDTF">2014-07-21T19:40:48Z</dcterms:created>
  <dcterms:modified xsi:type="dcterms:W3CDTF">2018-05-07T14:44:26Z</dcterms:modified>
</cp:coreProperties>
</file>