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>
        <p:scale>
          <a:sx n="110" d="100"/>
          <a:sy n="110" d="100"/>
        </p:scale>
        <p:origin x="-9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$ 36,200.00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$ 36,000.00 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$ 38,000.00 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Tesorero Municipal $ 36,200.00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Contralor Municipal $ 36,000.00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Presidente Municipal $ 38,000.00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-Regulando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arencia.asecoahuila.gob.mx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MONCLOVA,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2018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325847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/>
                <a:gridCol w="3672408"/>
                <a:gridCol w="1224136"/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$ 215,525,594.94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$ 54,820,677.00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$ 102,704,762.14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$ 31,918,108.02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$ 22,524,736.00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$ 141,691,234.00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$ 24,960,690.00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$ 594,145,802.10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285779267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1483 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187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smtClean="0">
                <a:solidFill>
                  <a:schemeClr val="tx1"/>
                </a:solidFill>
              </a:rPr>
              <a:t>policías municipales 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3"/>
              </a:rPr>
              <a:t>http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://www.monclova. gob.mx</a:t>
            </a: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3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2018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2018 MONCLOVA,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988534"/>
              </p:ext>
            </p:extLst>
          </p:nvPr>
        </p:nvGraphicFramePr>
        <p:xfrm>
          <a:off x="3569172" y="3717032"/>
          <a:ext cx="4963268" cy="24612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6779"/>
                <a:gridCol w="1416489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$ 118,570,984.21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</a:t>
                      </a:r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APORTACIONES </a:t>
                      </a:r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$59,101,722.25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$13,502,792.64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$3,508,974.46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$368,612,467.84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$30,848,860.70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$ 594,145,802.10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895806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/>
                <a:gridCol w="1460500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$ 233,947,566.12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$332,338,043.98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$2,899,512.00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$24,960,690.00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$ 594,145,802.10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269160"/>
              </p:ext>
            </p:extLst>
          </p:nvPr>
        </p:nvGraphicFramePr>
        <p:xfrm>
          <a:off x="1547664" y="980728"/>
          <a:ext cx="6296417" cy="548768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20863"/>
                <a:gridCol w="1675554"/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</a:tr>
              <a:tr h="1997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01-PRESIDENCIA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$39,923,614.10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02-CABILDO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$12,923,615.94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03-CONTRALORIA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$3,867,810.00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05-SEGURIDAD PUBLICA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$99,536,243.00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08-ECOLOGIA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09-OBRAS PUBLICAS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$161,439,134.00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10-DESARROLLO RURAL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11-SERVICIOS</a:t>
                      </a:r>
                      <a:r>
                        <a:rPr lang="es-MX" sz="1000" b="1" u="none" strike="noStrike" baseline="0" dirty="0" smtClean="0">
                          <a:effectLst/>
                          <a:latin typeface="+mn-lt"/>
                        </a:rPr>
                        <a:t> PUBLICOS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$115,765,484.00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13-DESARROLLO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$23,744,825.98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14-TESORERIA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$73,304,591.02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21-PENSIONADOS Y JUBILADOS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19-D.I.F.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$16,920,726.00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25-SINDICATURA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$ 4,457,628.00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26-SERVICIOS COMUNITARIOS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$15,240,218.00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28-DIVERSOS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$21,536,612.06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29-REGIDURIAS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$5,485,300.00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30-FONDO FORTALECIMIENTO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32-COMUNICACION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35-ATENCION CIUDADANA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36-CATASTRO MUNICIPAL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38-UNIDAD DE SACRIFICIO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39-CENTRO DE REHABILITACION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40-FOMENTO ECONOMICO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41-DIRECCION DE EDUCACION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42-INFRAESTRUCTURA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$594,145,802.10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27365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15059</TotalTime>
  <Words>1208</Words>
  <Application>Microsoft Office PowerPoint</Application>
  <PresentationFormat>Presentación en pantalla (4:3)</PresentationFormat>
  <Paragraphs>183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PM-CO-036</cp:lastModifiedBy>
  <cp:revision>207</cp:revision>
  <dcterms:created xsi:type="dcterms:W3CDTF">2014-07-21T19:40:48Z</dcterms:created>
  <dcterms:modified xsi:type="dcterms:W3CDTF">2018-04-18T13:19:13Z</dcterms:modified>
</cp:coreProperties>
</file>