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80" d="100"/>
          <a:sy n="80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</a:t>
          </a:r>
          <a:r>
            <a:rPr lang="es-MX" dirty="0" smtClean="0">
              <a:solidFill>
                <a:schemeClr val="tx1"/>
              </a:solidFill>
            </a:rPr>
            <a:t>$</a:t>
          </a:r>
          <a:r>
            <a:rPr lang="es-ES" smtClean="0">
              <a:solidFill>
                <a:schemeClr val="tx1"/>
              </a:solidFill>
            </a:rPr>
            <a:t>1,176,088.34</a:t>
          </a:r>
          <a:r>
            <a:rPr lang="es-MX" smtClean="0">
              <a:solidFill>
                <a:schemeClr val="tx1"/>
              </a:solidFill>
            </a:rPr>
            <a:t> </a:t>
          </a:r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</a:t>
          </a:r>
          <a:r>
            <a:rPr lang="es-MX" dirty="0" smtClean="0">
              <a:solidFill>
                <a:schemeClr val="tx1"/>
              </a:solidFill>
            </a:rPr>
            <a:t>$</a:t>
          </a:r>
          <a:r>
            <a:rPr lang="es-ES" smtClean="0">
              <a:solidFill>
                <a:schemeClr val="tx1"/>
              </a:solidFill>
            </a:rPr>
            <a:t>293,436.03</a:t>
          </a:r>
          <a:r>
            <a:rPr lang="es-MX" smtClean="0">
              <a:solidFill>
                <a:schemeClr val="tx1"/>
              </a:solidFill>
            </a:rPr>
            <a:t> </a:t>
          </a:r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</a:t>
          </a:r>
          <a:r>
            <a:rPr lang="es-MX" dirty="0" smtClean="0">
              <a:solidFill>
                <a:schemeClr val="tx1"/>
              </a:solidFill>
            </a:rPr>
            <a:t>$</a:t>
          </a:r>
          <a:r>
            <a:rPr lang="es-ES" smtClean="0">
              <a:solidFill>
                <a:schemeClr val="tx1"/>
              </a:solidFill>
            </a:rPr>
            <a:t>843,816.39</a:t>
          </a:r>
          <a:r>
            <a:rPr lang="es-MX" smtClean="0">
              <a:solidFill>
                <a:schemeClr val="tx1"/>
              </a:solidFill>
            </a:rPr>
            <a:t> </a:t>
          </a:r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1"/>
              </a:solidFill>
            </a:rPr>
            <a:t>Tesorero Municipal </a:t>
          </a:r>
          <a:r>
            <a:rPr lang="es-MX" sz="1300" kern="1200" dirty="0" smtClean="0">
              <a:solidFill>
                <a:schemeClr val="tx1"/>
              </a:solidFill>
            </a:rPr>
            <a:t>$</a:t>
          </a:r>
          <a:r>
            <a:rPr lang="es-ES" sz="1300" kern="1200" smtClean="0">
              <a:solidFill>
                <a:schemeClr val="tx1"/>
              </a:solidFill>
            </a:rPr>
            <a:t>1,176,088.34</a:t>
          </a:r>
          <a:r>
            <a:rPr lang="es-MX" sz="1300" kern="1200" smtClean="0">
              <a:solidFill>
                <a:schemeClr val="tx1"/>
              </a:solidFill>
            </a:rPr>
            <a:t> </a:t>
          </a:r>
          <a:r>
            <a:rPr lang="es-MX" sz="1300" kern="1200" dirty="0" smtClean="0">
              <a:solidFill>
                <a:schemeClr val="tx1"/>
              </a:solidFill>
            </a:rPr>
            <a:t>mensuales</a:t>
          </a:r>
          <a:endParaRPr lang="es-MX" sz="13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1"/>
              </a:solidFill>
            </a:rPr>
            <a:t>Contralor Municipal </a:t>
          </a:r>
          <a:r>
            <a:rPr lang="es-MX" sz="1300" kern="1200" dirty="0" smtClean="0">
              <a:solidFill>
                <a:schemeClr val="tx1"/>
              </a:solidFill>
            </a:rPr>
            <a:t>$</a:t>
          </a:r>
          <a:r>
            <a:rPr lang="es-ES" sz="1300" kern="1200" smtClean="0">
              <a:solidFill>
                <a:schemeClr val="tx1"/>
              </a:solidFill>
            </a:rPr>
            <a:t>293,436.03</a:t>
          </a:r>
          <a:r>
            <a:rPr lang="es-MX" sz="1300" kern="1200" smtClean="0">
              <a:solidFill>
                <a:schemeClr val="tx1"/>
              </a:solidFill>
            </a:rPr>
            <a:t> </a:t>
          </a:r>
          <a:r>
            <a:rPr lang="es-MX" sz="1300" kern="1200" dirty="0" smtClean="0">
              <a:solidFill>
                <a:schemeClr val="tx1"/>
              </a:solidFill>
            </a:rPr>
            <a:t>mensuales</a:t>
          </a:r>
          <a:endParaRPr lang="es-MX" sz="13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tx1"/>
              </a:solidFill>
            </a:rPr>
            <a:t>Presidente Municipal </a:t>
          </a:r>
          <a:r>
            <a:rPr lang="es-MX" sz="1300" kern="1200" dirty="0" smtClean="0">
              <a:solidFill>
                <a:schemeClr val="tx1"/>
              </a:solidFill>
            </a:rPr>
            <a:t>$</a:t>
          </a:r>
          <a:r>
            <a:rPr lang="es-ES" sz="1300" kern="1200" smtClean="0">
              <a:solidFill>
                <a:schemeClr val="tx1"/>
              </a:solidFill>
            </a:rPr>
            <a:t>843,816.39</a:t>
          </a:r>
          <a:r>
            <a:rPr lang="es-MX" sz="1300" kern="1200" smtClean="0">
              <a:solidFill>
                <a:schemeClr val="tx1"/>
              </a:solidFill>
            </a:rPr>
            <a:t> </a:t>
          </a:r>
          <a:r>
            <a:rPr lang="es-MX" sz="1300" kern="1200" dirty="0" smtClean="0">
              <a:solidFill>
                <a:schemeClr val="tx1"/>
              </a:solidFill>
            </a:rPr>
            <a:t>mensuales</a:t>
          </a:r>
          <a:endParaRPr lang="es-MX" sz="13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24/04/2018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cai.org.mx:8282/ipo/dependencia.php?dep=32#pageload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ABASOLO, </a:t>
            </a:r>
            <a:r>
              <a:rPr lang="es-MX" sz="3200" b="1" dirty="0" smtClean="0">
                <a:latin typeface="Berlin Sans FB Demi" pitchFamily="34" charset="0"/>
              </a:rPr>
              <a:t>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79767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$10,755,269.35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$2,534,904.86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$2,503,173.64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$755,470.72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$548,171.88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$10,633,766.13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$27,730,756.58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46196392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122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5 </a:t>
            </a:r>
            <a:r>
              <a:rPr lang="es-MX" dirty="0" smtClean="0">
                <a:solidFill>
                  <a:schemeClr val="tx1"/>
                </a:solidFill>
              </a:rPr>
              <a:t>policías municipales y </a:t>
            </a:r>
            <a:r>
              <a:rPr lang="es-MX" dirty="0">
                <a:solidFill>
                  <a:schemeClr val="tx1"/>
                </a:solidFill>
              </a:rPr>
              <a:t>1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ICAi.org.mx:8282/ipo/dependencia.php?dep=32#pageload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4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17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-2018 – ABASOLO,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00918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$272,383.79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$148,314.68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$62,467.77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$27,247,590.35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$27,730,756.58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508104" y="3645024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69835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$9,199,458.78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$18,087,749.89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$443,547.91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$27,730,756.58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82325"/>
              </p:ext>
            </p:extLst>
          </p:nvPr>
        </p:nvGraphicFramePr>
        <p:xfrm>
          <a:off x="1475656" y="1268760"/>
          <a:ext cx="6512441" cy="43942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79400"/>
                <a:gridCol w="1733041"/>
              </a:tblGrid>
              <a:tr h="4714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2120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01-PRESIDENCIA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$1,584,646.47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02-CABILDO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$1,194,657.81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03-CONTRALORIA MUNICIPAL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$560,391.63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05-SEGURIDAD PUBLICA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$2,814,213.71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06-SERVICIOS ADMINISTRATIVOS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$155,013.51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08-ECOLOGIA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$1,219,323.74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09-OBRAS PUBLICAS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$12,608,855.05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10-DESARROLLO RURAL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$443,547.91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11-SERVICIOS PUBLICOS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$1,084,353.51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12-SECRETARIA DEL AYUNTAMIENTO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$387,471.29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13-DESARROLLO SOCIAL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$1,081,784.29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14-TESORERIA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$2,353,072.61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19-D.I.F. MUNICIPAL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$1,431,500.18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25-PROTECCION CIVIL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$171,931.59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26-EDUCACION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$162,294.16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27-ARTE Y CULTURA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$153,200.61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>
                          <a:effectLst/>
                        </a:rPr>
                        <a:t>28-SALUD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$174,506.76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44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u="none" strike="noStrike" dirty="0">
                          <a:effectLst/>
                        </a:rPr>
                        <a:t>29-DEPORTES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000" u="none" strike="noStrike" dirty="0">
                          <a:effectLst/>
                        </a:rPr>
                        <a:t>$149,991.75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s-ES" sz="1200" b="1" i="0" u="none" strike="noStrike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27,730,756.58</a:t>
                      </a: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14967</TotalTime>
  <Words>1179</Words>
  <Application>Microsoft Office PowerPoint</Application>
  <PresentationFormat>Presentación en pantalla (4:3)</PresentationFormat>
  <Paragraphs>169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DULCE RDZ</cp:lastModifiedBy>
  <cp:revision>203</cp:revision>
  <dcterms:created xsi:type="dcterms:W3CDTF">2014-07-21T19:40:48Z</dcterms:created>
  <dcterms:modified xsi:type="dcterms:W3CDTF">2018-04-24T22:30:32Z</dcterms:modified>
</cp:coreProperties>
</file>