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F02"/>
    <a:srgbClr val="E65F00"/>
    <a:srgbClr val="FF6969"/>
    <a:srgbClr val="FF0000"/>
    <a:srgbClr val="820000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9" autoAdjust="0"/>
    <p:restoredTop sz="94660"/>
  </p:normalViewPr>
  <p:slideViewPr>
    <p:cSldViewPr>
      <p:cViewPr varScale="1">
        <p:scale>
          <a:sx n="71" d="100"/>
          <a:sy n="71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$26,656.00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$26,656.00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$60,272.00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$26,656.00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$26,656.00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$60,272.00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07/06/2018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i.org.mx:8282/ipo/dependencia.php?dep=33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ALLENDE,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2018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006084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$32,198,853.00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$5,520,156.00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$8,453,048.80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$3,203,952.00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$720,510.00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$13,778,028.00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$1,679,172.00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$65,553,719.80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762194511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306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38 policías municipales y 0 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www.icai.org.mx:8282/ipo/dependencia.php?dep=33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46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 ALLENDE,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61353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$5,480,117.31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$3,634,904.81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$24,506.76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$97,983.80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$54,687,193.98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$1,629,013.14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$65,553,719.80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53062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$65,553,719.80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$65,553,719.80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32121"/>
              </p:ext>
            </p:extLst>
          </p:nvPr>
        </p:nvGraphicFramePr>
        <p:xfrm>
          <a:off x="1547664" y="980728"/>
          <a:ext cx="6296417" cy="491159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$2,991,406.80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CUERPO EDILICIO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$6,071,487.00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CONTRALORIA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$503,884.00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ECOLOGIA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$5,725,356.00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DEL AYUNTAMIENTO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$3,233,139.00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TESORERIA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$10,658,904.00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CATASTRO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$902,014.00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 MUNICIPAL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$2,583,337.00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BASICA DE REHABILITACION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$516,672.00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COMUNICACIÓN SOCIAL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$635,433.00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CASA DE LA CULTURA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$534,961.00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DELEGACION RIO BRAVO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$269,097.00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FOMENTO AGROPECUARIO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$333,318.00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FOMENTO DEPORTIVO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$624,303.00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PROTECCION CIVIL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$500,881.00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PENSIONADOS Y JUBILADOS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$852,614.00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EDUCACION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$764,238.00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BOMBEROS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$842,771.00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FOMENTO ECONOMICO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$376,783.00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SEGURIDAD PUBLICA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$5,847,868.00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SOCIAL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$13,777,907.00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PUBLICAS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$7,007,346.00</a:t>
                      </a:r>
                    </a:p>
                  </a:txBody>
                  <a:tcPr marL="9525" marR="9525" marT="9525" marB="0" anchor="b"/>
                </a:tc>
              </a:tr>
              <a:tr h="2211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$65,553,719.80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14955</TotalTime>
  <Words>1199</Words>
  <Application>Microsoft Office PowerPoint</Application>
  <PresentationFormat>Presentación en pantalla (4:3)</PresentationFormat>
  <Paragraphs>177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SISTEMAS</cp:lastModifiedBy>
  <cp:revision>204</cp:revision>
  <dcterms:created xsi:type="dcterms:W3CDTF">2014-07-21T19:40:48Z</dcterms:created>
  <dcterms:modified xsi:type="dcterms:W3CDTF">2018-06-07T20:59:13Z</dcterms:modified>
</cp:coreProperties>
</file>