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8130" autoAdjust="0"/>
    <p:restoredTop sz="99627" autoAdjust="0"/>
  </p:normalViewPr>
  <p:slideViewPr>
    <p:cSldViewPr>
      <p:cViewPr varScale="1">
        <p:scale>
          <a:sx n="57" d="100"/>
          <a:sy n="57" d="100"/>
        </p:scale>
        <p:origin x="1325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$22,400.00 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$22,400.00  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$53,999.80 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Tesorero Municipal $22,400.00 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Contralor Municipal $22,400.00 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Presidente Municipal $53,999.80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pPr/>
              <a:t>05/06/2018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pPr/>
              <a:t>05/06/2018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05/06/2018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05/06/2018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05/06/2018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05/06/2018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05/06/2018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05/06/2018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05/06/2018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05/06/2018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05/06/2018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05/06/2018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05/06/2018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pPr/>
              <a:t>05/06/2018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arencia.asecoahuila.gob.mx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CASTAÑOS,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2018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723925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/>
                <a:gridCol w="3672408"/>
                <a:gridCol w="1224136"/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$41,213,216.90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$9,267,435.96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$15,373,138.92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$7,551,821.40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$3,928,617.24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$18,267,543.00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$3,072,879.84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$98,674,653.26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964246936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260 </a:t>
            </a:r>
            <a:r>
              <a:rPr lang="es-MX" dirty="0" smtClean="0">
                <a:solidFill>
                  <a:schemeClr val="tx1"/>
                </a:solidFill>
              </a:rPr>
              <a:t>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36 </a:t>
            </a:r>
            <a:r>
              <a:rPr lang="es-MX" dirty="0" smtClean="0">
                <a:solidFill>
                  <a:schemeClr val="tx1"/>
                </a:solidFill>
              </a:rPr>
              <a:t>policías municipales y 0 estatales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http://www.icai.org.mx:8282/ipo/dependencia.php?dep=36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http://104.130.139.164/Transparencia/Consultadoc.aspx</a:t>
            </a:r>
            <a:endParaRPr lang="es-MX" sz="1600" b="1" dirty="0">
              <a:solidFill>
                <a:schemeClr val="tx1"/>
              </a:solidFill>
              <a:hlinkClick r:id="rId3"/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3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2018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2018 – CASTAÑOS,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5233"/>
              </p:ext>
            </p:extLst>
          </p:nvPr>
        </p:nvGraphicFramePr>
        <p:xfrm>
          <a:off x="3569172" y="3717032"/>
          <a:ext cx="4626899" cy="24612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6779"/>
                <a:gridCol w="108012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9,830,825.19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61,671.81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15,191,552.58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522,327.88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763,431.85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72,304,843.95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98,674,653.26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03644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/>
                <a:gridCol w="1460500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$58,226,924.16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$39,434,324.66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$1,013,404.44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$98,674,653.26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869185"/>
              </p:ext>
            </p:extLst>
          </p:nvPr>
        </p:nvGraphicFramePr>
        <p:xfrm>
          <a:off x="1547664" y="980728"/>
          <a:ext cx="6296417" cy="413941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20863"/>
                <a:gridCol w="1675554"/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</a:tr>
              <a:tr h="1997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01-PRESIDENCIA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$7,709,924.90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02-CABILDO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$5,944,505.28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03-CONTRALORIA </a:t>
                      </a:r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MUNICIPAL</a:t>
                      </a: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$1,767,044.40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04-PROMOCION MUNICIPAL</a:t>
                      </a: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$1,556,859,96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05-SEGURIDAD PUBLICA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$13,419,743.28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08-ECOLOGIA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$4,042,792.44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09-OBRAS PUBLICAS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$18,629,970.12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10-DESARROLLO RURAL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$1,013,404.44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11-SERVICIOS </a:t>
                      </a:r>
                      <a:r>
                        <a:rPr lang="es-MX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$11,283,108.36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12-SECRETARIA DEL AYUNTAMIENTO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$5,674,352.28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13-DESARROLLO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$498,101.16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14-TESORERIA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$15,479,971.08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16-DESARROLLO DEL DEPORTE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$1,424,199.36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17-INSTITUTO MUNICIPAL DE LA CULTURA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$2,657,535.12 </a:t>
                      </a:r>
                    </a:p>
                  </a:txBody>
                  <a:tcPr marL="0" marR="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19-GASTOS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</a:t>
                      </a:r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$2,282,890.08 </a:t>
                      </a:r>
                    </a:p>
                  </a:txBody>
                  <a:tcPr marL="0" marR="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25-OFICIAL</a:t>
                      </a:r>
                      <a:r>
                        <a:rPr lang="es-MX" sz="1000" b="1" u="none" strike="noStrike" baseline="0" dirty="0" smtClean="0">
                          <a:effectLst/>
                          <a:latin typeface="+mn-lt"/>
                        </a:rPr>
                        <a:t> MAYOR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$1,910,149.92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27-TURISMO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$1,140,864.96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28-INTEGRACION</a:t>
                      </a:r>
                      <a:r>
                        <a:rPr lang="es-MX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LA MUJER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$2,239,236.12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$98,674,653.26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15005</TotalTime>
  <Words>1191</Words>
  <Application>Microsoft Office PowerPoint</Application>
  <PresentationFormat>Presentación en pantalla (4:3)</PresentationFormat>
  <Paragraphs>170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Aharoni</vt:lpstr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Luis Fernando Rosales Castillo</cp:lastModifiedBy>
  <cp:revision>204</cp:revision>
  <dcterms:created xsi:type="dcterms:W3CDTF">2014-07-21T19:40:48Z</dcterms:created>
  <dcterms:modified xsi:type="dcterms:W3CDTF">2018-06-05T14:21:08Z</dcterms:modified>
</cp:coreProperties>
</file>